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311" r:id="rId3"/>
    <p:sldId id="265" r:id="rId4"/>
    <p:sldId id="268" r:id="rId5"/>
    <p:sldId id="266" r:id="rId6"/>
    <p:sldId id="267" r:id="rId7"/>
    <p:sldId id="264" r:id="rId8"/>
    <p:sldId id="259" r:id="rId9"/>
    <p:sldId id="260" r:id="rId10"/>
    <p:sldId id="262" r:id="rId11"/>
    <p:sldId id="263" r:id="rId12"/>
    <p:sldId id="261" r:id="rId13"/>
    <p:sldId id="29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3" r:id="rId30"/>
    <p:sldId id="286" r:id="rId31"/>
    <p:sldId id="282" r:id="rId32"/>
    <p:sldId id="287" r:id="rId33"/>
    <p:sldId id="288" r:id="rId34"/>
    <p:sldId id="289" r:id="rId35"/>
    <p:sldId id="290" r:id="rId36"/>
    <p:sldId id="291" r:id="rId37"/>
    <p:sldId id="292" r:id="rId38"/>
    <p:sldId id="309" r:id="rId39"/>
    <p:sldId id="293" r:id="rId40"/>
    <p:sldId id="294" r:id="rId41"/>
    <p:sldId id="295" r:id="rId42"/>
    <p:sldId id="296" r:id="rId43"/>
    <p:sldId id="297" r:id="rId44"/>
    <p:sldId id="299" r:id="rId45"/>
    <p:sldId id="301" r:id="rId46"/>
    <p:sldId id="300" r:id="rId47"/>
    <p:sldId id="302" r:id="rId48"/>
    <p:sldId id="304" r:id="rId49"/>
    <p:sldId id="303" r:id="rId50"/>
    <p:sldId id="308" r:id="rId51"/>
    <p:sldId id="305" r:id="rId52"/>
    <p:sldId id="306" r:id="rId53"/>
    <p:sldId id="307" r:id="rId54"/>
    <p:sldId id="310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CACACF-4ABB-C14E-BFF2-084D6779EB04}" v="285" dt="2025-07-10T13:17:47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 showGuides="1">
      <p:cViewPr varScale="1">
        <p:scale>
          <a:sx n="94" d="100"/>
          <a:sy n="94" d="100"/>
        </p:scale>
        <p:origin x="216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D3CACACF-4ABB-C14E-BFF2-084D6779EB04}"/>
    <pc:docChg chg="undo custSel addSld delSld modSld sldOrd">
      <pc:chgData name="Diego Mariano" userId="c5bc56b00d061272" providerId="LiveId" clId="{D3CACACF-4ABB-C14E-BFF2-084D6779EB04}" dt="2025-07-10T13:45:26.671" v="4924" actId="20577"/>
      <pc:docMkLst>
        <pc:docMk/>
      </pc:docMkLst>
      <pc:sldChg chg="modSp new del mod">
        <pc:chgData name="Diego Mariano" userId="c5bc56b00d061272" providerId="LiveId" clId="{D3CACACF-4ABB-C14E-BFF2-084D6779EB04}" dt="2025-07-10T00:40:17.942" v="9" actId="2696"/>
        <pc:sldMkLst>
          <pc:docMk/>
          <pc:sldMk cId="230099135" sldId="258"/>
        </pc:sldMkLst>
        <pc:spChg chg="mod">
          <ac:chgData name="Diego Mariano" userId="c5bc56b00d061272" providerId="LiveId" clId="{D3CACACF-4ABB-C14E-BFF2-084D6779EB04}" dt="2025-07-10T00:39:53.670" v="5" actId="20577"/>
          <ac:spMkLst>
            <pc:docMk/>
            <pc:sldMk cId="230099135" sldId="258"/>
            <ac:spMk id="2" creationId="{C5684541-94A0-9C07-234D-A89BCBA11432}"/>
          </ac:spMkLst>
        </pc:spChg>
        <pc:spChg chg="mod">
          <ac:chgData name="Diego Mariano" userId="c5bc56b00d061272" providerId="LiveId" clId="{D3CACACF-4ABB-C14E-BFF2-084D6779EB04}" dt="2025-07-10T00:39:51.451" v="2" actId="27636"/>
          <ac:spMkLst>
            <pc:docMk/>
            <pc:sldMk cId="230099135" sldId="258"/>
            <ac:spMk id="3" creationId="{5B892FDF-938C-C033-B8F0-F361CFFB4A11}"/>
          </ac:spMkLst>
        </pc:spChg>
      </pc:sldChg>
      <pc:sldChg chg="addSp modSp add mod">
        <pc:chgData name="Diego Mariano" userId="c5bc56b00d061272" providerId="LiveId" clId="{D3CACACF-4ABB-C14E-BFF2-084D6779EB04}" dt="2025-07-10T02:39:55.113" v="1543" actId="113"/>
        <pc:sldMkLst>
          <pc:docMk/>
          <pc:sldMk cId="414754149" sldId="259"/>
        </pc:sldMkLst>
        <pc:spChg chg="mod">
          <ac:chgData name="Diego Mariano" userId="c5bc56b00d061272" providerId="LiveId" clId="{D3CACACF-4ABB-C14E-BFF2-084D6779EB04}" dt="2025-07-10T00:43:40.976" v="79" actId="404"/>
          <ac:spMkLst>
            <pc:docMk/>
            <pc:sldMk cId="414754149" sldId="259"/>
            <ac:spMk id="3" creationId="{80E75BE7-D57E-B5DB-B9E1-55ABA91F9794}"/>
          </ac:spMkLst>
        </pc:spChg>
        <pc:spChg chg="add mod">
          <ac:chgData name="Diego Mariano" userId="c5bc56b00d061272" providerId="LiveId" clId="{D3CACACF-4ABB-C14E-BFF2-084D6779EB04}" dt="2025-07-10T02:39:55.113" v="1543" actId="113"/>
          <ac:spMkLst>
            <pc:docMk/>
            <pc:sldMk cId="414754149" sldId="259"/>
            <ac:spMk id="6" creationId="{B5AC0A06-B422-8518-038C-5632E20FBE4A}"/>
          </ac:spMkLst>
        </pc:spChg>
        <pc:picChg chg="add mod">
          <ac:chgData name="Diego Mariano" userId="c5bc56b00d061272" providerId="LiveId" clId="{D3CACACF-4ABB-C14E-BFF2-084D6779EB04}" dt="2025-07-10T00:42:32.028" v="41" actId="1076"/>
          <ac:picMkLst>
            <pc:docMk/>
            <pc:sldMk cId="414754149" sldId="259"/>
            <ac:picMk id="4" creationId="{0D338835-4354-982C-F7BF-D2DD555C72DF}"/>
          </ac:picMkLst>
        </pc:picChg>
        <pc:picChg chg="add mod">
          <ac:chgData name="Diego Mariano" userId="c5bc56b00d061272" providerId="LiveId" clId="{D3CACACF-4ABB-C14E-BFF2-084D6779EB04}" dt="2025-07-10T00:43:19.093" v="44" actId="1076"/>
          <ac:picMkLst>
            <pc:docMk/>
            <pc:sldMk cId="414754149" sldId="259"/>
            <ac:picMk id="5" creationId="{6B5744A9-9C57-00B6-A9DF-F3A592C0CDD2}"/>
          </ac:picMkLst>
        </pc:picChg>
      </pc:sldChg>
      <pc:sldChg chg="addSp modSp add mod">
        <pc:chgData name="Diego Mariano" userId="c5bc56b00d061272" providerId="LiveId" clId="{D3CACACF-4ABB-C14E-BFF2-084D6779EB04}" dt="2025-07-10T00:46:39.540" v="111" actId="1076"/>
        <pc:sldMkLst>
          <pc:docMk/>
          <pc:sldMk cId="3064546842" sldId="260"/>
        </pc:sldMkLst>
        <pc:spChg chg="mod">
          <ac:chgData name="Diego Mariano" userId="c5bc56b00d061272" providerId="LiveId" clId="{D3CACACF-4ABB-C14E-BFF2-084D6779EB04}" dt="2025-07-10T00:46:31.435" v="107" actId="20577"/>
          <ac:spMkLst>
            <pc:docMk/>
            <pc:sldMk cId="3064546842" sldId="260"/>
            <ac:spMk id="3" creationId="{8AD3AD51-F2DB-2006-ABBD-F1CF15C721C6}"/>
          </ac:spMkLst>
        </pc:spChg>
        <pc:picChg chg="add">
          <ac:chgData name="Diego Mariano" userId="c5bc56b00d061272" providerId="LiveId" clId="{D3CACACF-4ABB-C14E-BFF2-084D6779EB04}" dt="2025-07-10T00:44:42.408" v="86"/>
          <ac:picMkLst>
            <pc:docMk/>
            <pc:sldMk cId="3064546842" sldId="260"/>
            <ac:picMk id="4" creationId="{E4D7A5D3-5994-A9A0-3A5F-21990AB03D1B}"/>
          </ac:picMkLst>
        </pc:picChg>
        <pc:picChg chg="add mod">
          <ac:chgData name="Diego Mariano" userId="c5bc56b00d061272" providerId="LiveId" clId="{D3CACACF-4ABB-C14E-BFF2-084D6779EB04}" dt="2025-07-10T00:46:09.774" v="106" actId="14100"/>
          <ac:picMkLst>
            <pc:docMk/>
            <pc:sldMk cId="3064546842" sldId="260"/>
            <ac:picMk id="5" creationId="{F7F3DF90-8EEA-EBF6-6B2E-F6F46DC1BC2F}"/>
          </ac:picMkLst>
        </pc:picChg>
        <pc:picChg chg="add mod">
          <ac:chgData name="Diego Mariano" userId="c5bc56b00d061272" providerId="LiveId" clId="{D3CACACF-4ABB-C14E-BFF2-084D6779EB04}" dt="2025-07-10T00:46:39.540" v="111" actId="1076"/>
          <ac:picMkLst>
            <pc:docMk/>
            <pc:sldMk cId="3064546842" sldId="260"/>
            <ac:picMk id="6" creationId="{4A7EE2A4-61D1-D04A-183E-B377201B6957}"/>
          </ac:picMkLst>
        </pc:picChg>
      </pc:sldChg>
      <pc:sldChg chg="addSp delSp modSp add mod ord">
        <pc:chgData name="Diego Mariano" userId="c5bc56b00d061272" providerId="LiveId" clId="{D3CACACF-4ABB-C14E-BFF2-084D6779EB04}" dt="2025-07-10T00:52:16.867" v="235" actId="20577"/>
        <pc:sldMkLst>
          <pc:docMk/>
          <pc:sldMk cId="3869517109" sldId="261"/>
        </pc:sldMkLst>
        <pc:spChg chg="mod">
          <ac:chgData name="Diego Mariano" userId="c5bc56b00d061272" providerId="LiveId" clId="{D3CACACF-4ABB-C14E-BFF2-084D6779EB04}" dt="2025-07-10T00:48:24.956" v="155" actId="20577"/>
          <ac:spMkLst>
            <pc:docMk/>
            <pc:sldMk cId="3869517109" sldId="261"/>
            <ac:spMk id="2" creationId="{F43101BF-41B4-0E52-7460-4D02296E47C8}"/>
          </ac:spMkLst>
        </pc:spChg>
        <pc:spChg chg="mod">
          <ac:chgData name="Diego Mariano" userId="c5bc56b00d061272" providerId="LiveId" clId="{D3CACACF-4ABB-C14E-BFF2-084D6779EB04}" dt="2025-07-10T00:52:16.867" v="235" actId="20577"/>
          <ac:spMkLst>
            <pc:docMk/>
            <pc:sldMk cId="3869517109" sldId="261"/>
            <ac:spMk id="3" creationId="{0675E7A6-15C7-7E3B-A73C-DE56DAC08895}"/>
          </ac:spMkLst>
        </pc:spChg>
        <pc:picChg chg="add mod">
          <ac:chgData name="Diego Mariano" userId="c5bc56b00d061272" providerId="LiveId" clId="{D3CACACF-4ABB-C14E-BFF2-084D6779EB04}" dt="2025-07-10T00:47:47.721" v="119" actId="1076"/>
          <ac:picMkLst>
            <pc:docMk/>
            <pc:sldMk cId="3869517109" sldId="261"/>
            <ac:picMk id="4" creationId="{3859A79D-D8AC-A2BD-7454-25BC60888300}"/>
          </ac:picMkLst>
        </pc:picChg>
        <pc:picChg chg="del">
          <ac:chgData name="Diego Mariano" userId="c5bc56b00d061272" providerId="LiveId" clId="{D3CACACF-4ABB-C14E-BFF2-084D6779EB04}" dt="2025-07-10T00:45:49.165" v="100" actId="478"/>
          <ac:picMkLst>
            <pc:docMk/>
            <pc:sldMk cId="3869517109" sldId="261"/>
            <ac:picMk id="5" creationId="{A2C9ADAA-D976-C676-6AD7-2CE7B1CC86BF}"/>
          </ac:picMkLst>
        </pc:picChg>
      </pc:sldChg>
      <pc:sldChg chg="addSp modSp add mod">
        <pc:chgData name="Diego Mariano" userId="c5bc56b00d061272" providerId="LiveId" clId="{D3CACACF-4ABB-C14E-BFF2-084D6779EB04}" dt="2025-07-10T00:47:56.812" v="125" actId="1076"/>
        <pc:sldMkLst>
          <pc:docMk/>
          <pc:sldMk cId="2564068496" sldId="262"/>
        </pc:sldMkLst>
        <pc:spChg chg="mod">
          <ac:chgData name="Diego Mariano" userId="c5bc56b00d061272" providerId="LiveId" clId="{D3CACACF-4ABB-C14E-BFF2-084D6779EB04}" dt="2025-07-10T00:47:53.405" v="123" actId="27636"/>
          <ac:spMkLst>
            <pc:docMk/>
            <pc:sldMk cId="2564068496" sldId="262"/>
            <ac:spMk id="3" creationId="{C94F3F53-F1F3-0A11-CA46-27BEB97EE579}"/>
          </ac:spMkLst>
        </pc:spChg>
        <pc:picChg chg="add mod">
          <ac:chgData name="Diego Mariano" userId="c5bc56b00d061272" providerId="LiveId" clId="{D3CACACF-4ABB-C14E-BFF2-084D6779EB04}" dt="2025-07-10T00:47:56.812" v="125" actId="1076"/>
          <ac:picMkLst>
            <pc:docMk/>
            <pc:sldMk cId="2564068496" sldId="262"/>
            <ac:picMk id="4" creationId="{3AC3C490-A839-DF70-9697-B809658862B5}"/>
          </ac:picMkLst>
        </pc:picChg>
      </pc:sldChg>
      <pc:sldChg chg="addSp modSp add mod">
        <pc:chgData name="Diego Mariano" userId="c5bc56b00d061272" providerId="LiveId" clId="{D3CACACF-4ABB-C14E-BFF2-084D6779EB04}" dt="2025-07-10T00:51:54.519" v="227" actId="20577"/>
        <pc:sldMkLst>
          <pc:docMk/>
          <pc:sldMk cId="3270291616" sldId="263"/>
        </pc:sldMkLst>
        <pc:spChg chg="mod">
          <ac:chgData name="Diego Mariano" userId="c5bc56b00d061272" providerId="LiveId" clId="{D3CACACF-4ABB-C14E-BFF2-084D6779EB04}" dt="2025-07-10T00:51:54.519" v="227" actId="20577"/>
          <ac:spMkLst>
            <pc:docMk/>
            <pc:sldMk cId="3270291616" sldId="263"/>
            <ac:spMk id="2" creationId="{8563BC0C-8928-6064-54B2-FE2F2D99938D}"/>
          </ac:spMkLst>
        </pc:spChg>
        <pc:spChg chg="mod">
          <ac:chgData name="Diego Mariano" userId="c5bc56b00d061272" providerId="LiveId" clId="{D3CACACF-4ABB-C14E-BFF2-084D6779EB04}" dt="2025-07-10T00:49:44.934" v="157" actId="20577"/>
          <ac:spMkLst>
            <pc:docMk/>
            <pc:sldMk cId="3270291616" sldId="263"/>
            <ac:spMk id="3" creationId="{0DFD9D00-5E99-CB54-4D2E-906D8DAB45F2}"/>
          </ac:spMkLst>
        </pc:spChg>
        <pc:spChg chg="add mod">
          <ac:chgData name="Diego Mariano" userId="c5bc56b00d061272" providerId="LiveId" clId="{D3CACACF-4ABB-C14E-BFF2-084D6779EB04}" dt="2025-07-10T00:51:20.716" v="210" actId="113"/>
          <ac:spMkLst>
            <pc:docMk/>
            <pc:sldMk cId="3270291616" sldId="263"/>
            <ac:spMk id="6" creationId="{E5190C98-63D0-0A23-E50D-7CE959D662B4}"/>
          </ac:spMkLst>
        </pc:spChg>
        <pc:spChg chg="add mod">
          <ac:chgData name="Diego Mariano" userId="c5bc56b00d061272" providerId="LiveId" clId="{D3CACACF-4ABB-C14E-BFF2-084D6779EB04}" dt="2025-07-10T00:51:20.716" v="210" actId="113"/>
          <ac:spMkLst>
            <pc:docMk/>
            <pc:sldMk cId="3270291616" sldId="263"/>
            <ac:spMk id="7" creationId="{7A343239-8511-35CD-95D7-B8D4AB51D88B}"/>
          </ac:spMkLst>
        </pc:spChg>
        <pc:picChg chg="add mod">
          <ac:chgData name="Diego Mariano" userId="c5bc56b00d061272" providerId="LiveId" clId="{D3CACACF-4ABB-C14E-BFF2-084D6779EB04}" dt="2025-07-10T00:50:57.886" v="163" actId="1076"/>
          <ac:picMkLst>
            <pc:docMk/>
            <pc:sldMk cId="3270291616" sldId="263"/>
            <ac:picMk id="4" creationId="{9C42E42F-A2DB-9BCB-1EFA-DA41E8EC1AE1}"/>
          </ac:picMkLst>
        </pc:picChg>
        <pc:picChg chg="add mod">
          <ac:chgData name="Diego Mariano" userId="c5bc56b00d061272" providerId="LiveId" clId="{D3CACACF-4ABB-C14E-BFF2-084D6779EB04}" dt="2025-07-10T00:51:23.764" v="211" actId="1076"/>
          <ac:picMkLst>
            <pc:docMk/>
            <pc:sldMk cId="3270291616" sldId="263"/>
            <ac:picMk id="5" creationId="{787D5EAC-489C-7511-72F8-1126A189D4D5}"/>
          </ac:picMkLst>
        </pc:picChg>
      </pc:sldChg>
      <pc:sldChg chg="addSp modSp new mod">
        <pc:chgData name="Diego Mariano" userId="c5bc56b00d061272" providerId="LiveId" clId="{D3CACACF-4ABB-C14E-BFF2-084D6779EB04}" dt="2025-07-10T00:57:27.691" v="684" actId="20577"/>
        <pc:sldMkLst>
          <pc:docMk/>
          <pc:sldMk cId="745752827" sldId="264"/>
        </pc:sldMkLst>
        <pc:spChg chg="mod">
          <ac:chgData name="Diego Mariano" userId="c5bc56b00d061272" providerId="LiveId" clId="{D3CACACF-4ABB-C14E-BFF2-084D6779EB04}" dt="2025-07-10T00:53:03.278" v="241" actId="20577"/>
          <ac:spMkLst>
            <pc:docMk/>
            <pc:sldMk cId="745752827" sldId="264"/>
            <ac:spMk id="2" creationId="{47D1DB04-5869-58AB-8F7B-C0CF073E28C3}"/>
          </ac:spMkLst>
        </pc:spChg>
        <pc:spChg chg="mod">
          <ac:chgData name="Diego Mariano" userId="c5bc56b00d061272" providerId="LiveId" clId="{D3CACACF-4ABB-C14E-BFF2-084D6779EB04}" dt="2025-07-10T00:57:27.691" v="684" actId="20577"/>
          <ac:spMkLst>
            <pc:docMk/>
            <pc:sldMk cId="745752827" sldId="264"/>
            <ac:spMk id="3" creationId="{97E33C5A-7BC9-2E19-9DA8-059942E9EC8C}"/>
          </ac:spMkLst>
        </pc:spChg>
        <pc:picChg chg="add mod">
          <ac:chgData name="Diego Mariano" userId="c5bc56b00d061272" providerId="LiveId" clId="{D3CACACF-4ABB-C14E-BFF2-084D6779EB04}" dt="2025-07-10T00:56:57.671" v="675" actId="1076"/>
          <ac:picMkLst>
            <pc:docMk/>
            <pc:sldMk cId="745752827" sldId="264"/>
            <ac:picMk id="1026" creationId="{C25B9FEB-4503-B48F-C172-D98C8376D4B2}"/>
          </ac:picMkLst>
        </pc:picChg>
      </pc:sldChg>
      <pc:sldChg chg="addSp delSp modSp new mod setBg">
        <pc:chgData name="Diego Mariano" userId="c5bc56b00d061272" providerId="LiveId" clId="{D3CACACF-4ABB-C14E-BFF2-084D6779EB04}" dt="2025-07-10T01:07:15.142" v="1144" actId="20577"/>
        <pc:sldMkLst>
          <pc:docMk/>
          <pc:sldMk cId="1063056674" sldId="265"/>
        </pc:sldMkLst>
        <pc:spChg chg="mod">
          <ac:chgData name="Diego Mariano" userId="c5bc56b00d061272" providerId="LiveId" clId="{D3CACACF-4ABB-C14E-BFF2-084D6779EB04}" dt="2025-07-10T01:07:15.142" v="1144" actId="20577"/>
          <ac:spMkLst>
            <pc:docMk/>
            <pc:sldMk cId="1063056674" sldId="265"/>
            <ac:spMk id="2" creationId="{C29AC551-7A09-1975-E13E-D26CBFA11E58}"/>
          </ac:spMkLst>
        </pc:spChg>
        <pc:spChg chg="del">
          <ac:chgData name="Diego Mariano" userId="c5bc56b00d061272" providerId="LiveId" clId="{D3CACACF-4ABB-C14E-BFF2-084D6779EB04}" dt="2025-07-10T00:59:07.800" v="732" actId="26606"/>
          <ac:spMkLst>
            <pc:docMk/>
            <pc:sldMk cId="1063056674" sldId="265"/>
            <ac:spMk id="3" creationId="{077A12F4-EC10-ECBD-1441-AD9346BC05A2}"/>
          </ac:spMkLst>
        </pc:spChg>
        <pc:spChg chg="add">
          <ac:chgData name="Diego Mariano" userId="c5bc56b00d061272" providerId="LiveId" clId="{D3CACACF-4ABB-C14E-BFF2-084D6779EB04}" dt="2025-07-10T00:58:44.368" v="686"/>
          <ac:spMkLst>
            <pc:docMk/>
            <pc:sldMk cId="1063056674" sldId="265"/>
            <ac:spMk id="4" creationId="{AB90F300-0834-B7A7-F959-2210A909D087}"/>
          </ac:spMkLst>
        </pc:spChg>
        <pc:spChg chg="add mod">
          <ac:chgData name="Diego Mariano" userId="c5bc56b00d061272" providerId="LiveId" clId="{D3CACACF-4ABB-C14E-BFF2-084D6779EB04}" dt="2025-07-10T01:00:24.002" v="788" actId="1076"/>
          <ac:spMkLst>
            <pc:docMk/>
            <pc:sldMk cId="1063056674" sldId="265"/>
            <ac:spMk id="6" creationId="{7645C97A-C9DE-7E6D-63B8-82BB185F9AD4}"/>
          </ac:spMkLst>
        </pc:spChg>
        <pc:spChg chg="add">
          <ac:chgData name="Diego Mariano" userId="c5bc56b00d061272" providerId="LiveId" clId="{D3CACACF-4ABB-C14E-BFF2-084D6779EB04}" dt="2025-07-10T00:59:07.800" v="732" actId="26606"/>
          <ac:spMkLst>
            <pc:docMk/>
            <pc:sldMk cId="1063056674" sldId="265"/>
            <ac:spMk id="10" creationId="{3C54F4CE-85F0-46ED-80DA-9518C9251AD1}"/>
          </ac:spMkLst>
        </pc:spChg>
        <pc:spChg chg="add">
          <ac:chgData name="Diego Mariano" userId="c5bc56b00d061272" providerId="LiveId" clId="{D3CACACF-4ABB-C14E-BFF2-084D6779EB04}" dt="2025-07-10T00:59:07.800" v="732" actId="26606"/>
          <ac:spMkLst>
            <pc:docMk/>
            <pc:sldMk cId="1063056674" sldId="265"/>
            <ac:spMk id="12" creationId="{DADD1FCA-8ACB-4958-81DD-4CDD6D3E1921}"/>
          </ac:spMkLst>
        </pc:spChg>
        <pc:picChg chg="add mod">
          <ac:chgData name="Diego Mariano" userId="c5bc56b00d061272" providerId="LiveId" clId="{D3CACACF-4ABB-C14E-BFF2-084D6779EB04}" dt="2025-07-10T00:59:07.800" v="732" actId="26606"/>
          <ac:picMkLst>
            <pc:docMk/>
            <pc:sldMk cId="1063056674" sldId="265"/>
            <ac:picMk id="5" creationId="{4A6A99A1-5A67-57D3-F465-80929436C83D}"/>
          </ac:picMkLst>
        </pc:picChg>
      </pc:sldChg>
      <pc:sldChg chg="modSp new del mod">
        <pc:chgData name="Diego Mariano" userId="c5bc56b00d061272" providerId="LiveId" clId="{D3CACACF-4ABB-C14E-BFF2-084D6779EB04}" dt="2025-07-10T00:56:10.714" v="611" actId="2696"/>
        <pc:sldMkLst>
          <pc:docMk/>
          <pc:sldMk cId="2750509154" sldId="265"/>
        </pc:sldMkLst>
        <pc:spChg chg="mod">
          <ac:chgData name="Diego Mariano" userId="c5bc56b00d061272" providerId="LiveId" clId="{D3CACACF-4ABB-C14E-BFF2-084D6779EB04}" dt="2025-07-10T00:56:05.882" v="610" actId="20577"/>
          <ac:spMkLst>
            <pc:docMk/>
            <pc:sldMk cId="2750509154" sldId="265"/>
            <ac:spMk id="2" creationId="{7C9F6E19-7A8C-2927-ED01-E6F4A694EE35}"/>
          </ac:spMkLst>
        </pc:spChg>
      </pc:sldChg>
      <pc:sldChg chg="addSp delSp modSp new mod setBg">
        <pc:chgData name="Diego Mariano" userId="c5bc56b00d061272" providerId="LiveId" clId="{D3CACACF-4ABB-C14E-BFF2-084D6779EB04}" dt="2025-07-10T01:04:07.897" v="939" actId="404"/>
        <pc:sldMkLst>
          <pc:docMk/>
          <pc:sldMk cId="430018392" sldId="266"/>
        </pc:sldMkLst>
        <pc:spChg chg="mod">
          <ac:chgData name="Diego Mariano" userId="c5bc56b00d061272" providerId="LiveId" clId="{D3CACACF-4ABB-C14E-BFF2-084D6779EB04}" dt="2025-07-10T01:00:40.988" v="810" actId="20577"/>
          <ac:spMkLst>
            <pc:docMk/>
            <pc:sldMk cId="430018392" sldId="266"/>
            <ac:spMk id="2" creationId="{BC60E455-79EC-576A-1EA7-878CD7BFDE3A}"/>
          </ac:spMkLst>
        </pc:spChg>
        <pc:spChg chg="del">
          <ac:chgData name="Diego Mariano" userId="c5bc56b00d061272" providerId="LiveId" clId="{D3CACACF-4ABB-C14E-BFF2-084D6779EB04}" dt="2025-07-10T01:01:00.179" v="811" actId="1032"/>
          <ac:spMkLst>
            <pc:docMk/>
            <pc:sldMk cId="430018392" sldId="266"/>
            <ac:spMk id="3" creationId="{E317E2D8-387E-0C56-7A68-3721888F3D72}"/>
          </ac:spMkLst>
        </pc:spChg>
        <pc:spChg chg="add">
          <ac:chgData name="Diego Mariano" userId="c5bc56b00d061272" providerId="LiveId" clId="{D3CACACF-4ABB-C14E-BFF2-084D6779EB04}" dt="2025-07-10T01:03:44.627" v="932" actId="26606"/>
          <ac:spMkLst>
            <pc:docMk/>
            <pc:sldMk cId="430018392" sldId="266"/>
            <ac:spMk id="9" creationId="{86FF76B9-219D-4469-AF87-0236D29032F1}"/>
          </ac:spMkLst>
        </pc:spChg>
        <pc:spChg chg="add">
          <ac:chgData name="Diego Mariano" userId="c5bc56b00d061272" providerId="LiveId" clId="{D3CACACF-4ABB-C14E-BFF2-084D6779EB04}" dt="2025-07-10T01:03:44.627" v="932" actId="26606"/>
          <ac:spMkLst>
            <pc:docMk/>
            <pc:sldMk cId="430018392" sldId="266"/>
            <ac:spMk id="15" creationId="{2E80C965-DB6D-4F81-9E9E-B027384D0BD6}"/>
          </ac:spMkLst>
        </pc:spChg>
        <pc:spChg chg="add">
          <ac:chgData name="Diego Mariano" userId="c5bc56b00d061272" providerId="LiveId" clId="{D3CACACF-4ABB-C14E-BFF2-084D6779EB04}" dt="2025-07-10T01:03:44.627" v="932" actId="26606"/>
          <ac:spMkLst>
            <pc:docMk/>
            <pc:sldMk cId="430018392" sldId="266"/>
            <ac:spMk id="17" creationId="{633C5E46-DAC5-4661-9C87-22B08E2A512F}"/>
          </ac:spMkLst>
        </pc:spChg>
        <pc:grpChg chg="add">
          <ac:chgData name="Diego Mariano" userId="c5bc56b00d061272" providerId="LiveId" clId="{D3CACACF-4ABB-C14E-BFF2-084D6779EB04}" dt="2025-07-10T01:03:44.627" v="932" actId="26606"/>
          <ac:grpSpMkLst>
            <pc:docMk/>
            <pc:sldMk cId="430018392" sldId="266"/>
            <ac:grpSpMk id="11" creationId="{DB88BD78-87E1-424D-B479-C37D8E41B12E}"/>
          </ac:grpSpMkLst>
        </pc:grpChg>
        <pc:graphicFrameChg chg="add mod modGraphic">
          <ac:chgData name="Diego Mariano" userId="c5bc56b00d061272" providerId="LiveId" clId="{D3CACACF-4ABB-C14E-BFF2-084D6779EB04}" dt="2025-07-10T01:04:07.897" v="939" actId="404"/>
          <ac:graphicFrameMkLst>
            <pc:docMk/>
            <pc:sldMk cId="430018392" sldId="266"/>
            <ac:graphicFrameMk id="4" creationId="{7BA68771-C935-152C-A0F9-6BF72A97C5B8}"/>
          </ac:graphicFrameMkLst>
        </pc:graphicFrameChg>
      </pc:sldChg>
      <pc:sldChg chg="modSp new mod">
        <pc:chgData name="Diego Mariano" userId="c5bc56b00d061272" providerId="LiveId" clId="{D3CACACF-4ABB-C14E-BFF2-084D6779EB04}" dt="2025-07-10T01:08:12.003" v="1211" actId="20577"/>
        <pc:sldMkLst>
          <pc:docMk/>
          <pc:sldMk cId="70322753" sldId="267"/>
        </pc:sldMkLst>
        <pc:spChg chg="mod">
          <ac:chgData name="Diego Mariano" userId="c5bc56b00d061272" providerId="LiveId" clId="{D3CACACF-4ABB-C14E-BFF2-084D6779EB04}" dt="2025-07-10T01:08:12.003" v="1211" actId="20577"/>
          <ac:spMkLst>
            <pc:docMk/>
            <pc:sldMk cId="70322753" sldId="267"/>
            <ac:spMk id="2" creationId="{27673FC6-94E9-1A50-1B1B-319D4959D94E}"/>
          </ac:spMkLst>
        </pc:spChg>
        <pc:spChg chg="mod">
          <ac:chgData name="Diego Mariano" userId="c5bc56b00d061272" providerId="LiveId" clId="{D3CACACF-4ABB-C14E-BFF2-084D6779EB04}" dt="2025-07-10T01:04:37.469" v="972" actId="20577"/>
          <ac:spMkLst>
            <pc:docMk/>
            <pc:sldMk cId="70322753" sldId="267"/>
            <ac:spMk id="3" creationId="{328855B5-2E60-A070-8F5B-0B972966F6FF}"/>
          </ac:spMkLst>
        </pc:spChg>
      </pc:sldChg>
      <pc:sldChg chg="addSp delSp modSp new mod setBg">
        <pc:chgData name="Diego Mariano" userId="c5bc56b00d061272" providerId="LiveId" clId="{D3CACACF-4ABB-C14E-BFF2-084D6779EB04}" dt="2025-07-10T02:50:54.544" v="1778" actId="26606"/>
        <pc:sldMkLst>
          <pc:docMk/>
          <pc:sldMk cId="86317700" sldId="268"/>
        </pc:sldMkLst>
        <pc:spChg chg="mo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2" creationId="{0D2AFADF-ECBD-390B-C134-60C27F15D382}"/>
          </ac:spMkLst>
        </pc:spChg>
        <pc:spChg chg="del mo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3" creationId="{859E0C7D-4858-8304-3B83-69D699226307}"/>
          </ac:spMkLst>
        </pc:spChg>
        <pc:spChg chg="ad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9" creationId="{BACC6370-2D7E-4714-9D71-7542949D7D5D}"/>
          </ac:spMkLst>
        </pc:spChg>
        <pc:spChg chg="ad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11" creationId="{F68B3F68-107C-434F-AA38-110D5EA91B85}"/>
          </ac:spMkLst>
        </pc:spChg>
        <pc:spChg chg="ad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13" creationId="{AAD0DBB9-1A4B-4391-81D4-CB19F9AB918A}"/>
          </ac:spMkLst>
        </pc:spChg>
        <pc:spChg chg="add">
          <ac:chgData name="Diego Mariano" userId="c5bc56b00d061272" providerId="LiveId" clId="{D3CACACF-4ABB-C14E-BFF2-084D6779EB04}" dt="2025-07-10T02:50:54.544" v="1778" actId="26606"/>
          <ac:spMkLst>
            <pc:docMk/>
            <pc:sldMk cId="86317700" sldId="268"/>
            <ac:spMk id="15" creationId="{063BBA22-50EA-4C4D-BE05-F1CE4E63AA56}"/>
          </ac:spMkLst>
        </pc:spChg>
        <pc:graphicFrameChg chg="add">
          <ac:chgData name="Diego Mariano" userId="c5bc56b00d061272" providerId="LiveId" clId="{D3CACACF-4ABB-C14E-BFF2-084D6779EB04}" dt="2025-07-10T02:50:54.544" v="1778" actId="26606"/>
          <ac:graphicFrameMkLst>
            <pc:docMk/>
            <pc:sldMk cId="86317700" sldId="268"/>
            <ac:graphicFrameMk id="5" creationId="{BB43D472-7A1C-1F88-D83B-198F7F9511C9}"/>
          </ac:graphicFrameMkLst>
        </pc:graphicFrameChg>
      </pc:sldChg>
      <pc:sldChg chg="addSp modSp new mod setBg">
        <pc:chgData name="Diego Mariano" userId="c5bc56b00d061272" providerId="LiveId" clId="{D3CACACF-4ABB-C14E-BFF2-084D6779EB04}" dt="2025-07-10T01:11:23.391" v="1325" actId="26606"/>
        <pc:sldMkLst>
          <pc:docMk/>
          <pc:sldMk cId="462738653" sldId="269"/>
        </pc:sldMkLst>
        <pc:spChg chg="mo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2" creationId="{76041DB0-F0FF-035C-210E-09259E8CE65B}"/>
          </ac:spMkLst>
        </pc:spChg>
        <pc:spChg chg="mo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3" creationId="{A7C57C87-356E-9F72-9934-218278153E2A}"/>
          </ac:spMkLst>
        </pc:spChg>
        <pc:spChg chg="ad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9" creationId="{D7A453D2-15D8-4403-815F-291FA16340D9}"/>
          </ac:spMkLst>
        </pc:spChg>
        <pc:spChg chg="ad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11" creationId="{8161EA6B-09CA-445B-AB0D-8DF76FA92DEF}"/>
          </ac:spMkLst>
        </pc:spChg>
        <pc:spChg chg="ad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21" creationId="{B8114C98-A349-4111-A123-E8EAB86ABE30}"/>
          </ac:spMkLst>
        </pc:spChg>
        <pc:spChg chg="add">
          <ac:chgData name="Diego Mariano" userId="c5bc56b00d061272" providerId="LiveId" clId="{D3CACACF-4ABB-C14E-BFF2-084D6779EB04}" dt="2025-07-10T01:11:23.391" v="1325" actId="26606"/>
          <ac:spMkLst>
            <pc:docMk/>
            <pc:sldMk cId="462738653" sldId="269"/>
            <ac:spMk id="29" creationId="{E2D3D3F2-ABBB-4453-B1C5-1BEBF7E4DD56}"/>
          </ac:spMkLst>
        </pc:spChg>
        <pc:grpChg chg="add">
          <ac:chgData name="Diego Mariano" userId="c5bc56b00d061272" providerId="LiveId" clId="{D3CACACF-4ABB-C14E-BFF2-084D6779EB04}" dt="2025-07-10T01:11:23.391" v="1325" actId="26606"/>
          <ac:grpSpMkLst>
            <pc:docMk/>
            <pc:sldMk cId="462738653" sldId="269"/>
            <ac:grpSpMk id="13" creationId="{74E65F23-789E-4CB9-B34F-46A85E25D667}"/>
          </ac:grpSpMkLst>
        </pc:grpChg>
        <pc:grpChg chg="add">
          <ac:chgData name="Diego Mariano" userId="c5bc56b00d061272" providerId="LiveId" clId="{D3CACACF-4ABB-C14E-BFF2-084D6779EB04}" dt="2025-07-10T01:11:23.391" v="1325" actId="26606"/>
          <ac:grpSpMkLst>
            <pc:docMk/>
            <pc:sldMk cId="462738653" sldId="269"/>
            <ac:grpSpMk id="31" creationId="{8214E4A5-A0D2-42C4-8D14-D2A7E495F041}"/>
          </ac:grpSpMkLst>
        </pc:grpChg>
        <pc:grpChg chg="add">
          <ac:chgData name="Diego Mariano" userId="c5bc56b00d061272" providerId="LiveId" clId="{D3CACACF-4ABB-C14E-BFF2-084D6779EB04}" dt="2025-07-10T01:11:23.391" v="1325" actId="26606"/>
          <ac:grpSpMkLst>
            <pc:docMk/>
            <pc:sldMk cId="462738653" sldId="269"/>
            <ac:grpSpMk id="37" creationId="{4043ADFC-DC2E-40D2-954D-4A13B908DA80}"/>
          </ac:grpSpMkLst>
        </pc:grpChg>
        <pc:picChg chg="add mod">
          <ac:chgData name="Diego Mariano" userId="c5bc56b00d061272" providerId="LiveId" clId="{D3CACACF-4ABB-C14E-BFF2-084D6779EB04}" dt="2025-07-10T01:11:23.391" v="1325" actId="26606"/>
          <ac:picMkLst>
            <pc:docMk/>
            <pc:sldMk cId="462738653" sldId="269"/>
            <ac:picMk id="4" creationId="{655F4046-2348-FCEC-EFE2-DE0810EA122D}"/>
          </ac:picMkLst>
        </pc:picChg>
      </pc:sldChg>
      <pc:sldChg chg="addSp modSp new mod setBg">
        <pc:chgData name="Diego Mariano" userId="c5bc56b00d061272" providerId="LiveId" clId="{D3CACACF-4ABB-C14E-BFF2-084D6779EB04}" dt="2025-07-10T01:13:27.949" v="1425" actId="20577"/>
        <pc:sldMkLst>
          <pc:docMk/>
          <pc:sldMk cId="2314598674" sldId="270"/>
        </pc:sldMkLst>
        <pc:spChg chg="mo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2" creationId="{50999F21-87A4-AE91-EA88-46EA106B4943}"/>
          </ac:spMkLst>
        </pc:spChg>
        <pc:spChg chg="mod">
          <ac:chgData name="Diego Mariano" userId="c5bc56b00d061272" providerId="LiveId" clId="{D3CACACF-4ABB-C14E-BFF2-084D6779EB04}" dt="2025-07-10T01:13:27.949" v="1425" actId="20577"/>
          <ac:spMkLst>
            <pc:docMk/>
            <pc:sldMk cId="2314598674" sldId="270"/>
            <ac:spMk id="3" creationId="{B58B09F7-BCAE-77A5-0D38-A8E5C1FC9469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8" creationId="{1A3C89F8-0D2F-47FF-B903-151248265F47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10" creationId="{C5CB530E-515E-412C-9DF1-5F8FFBD6F383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12" creationId="{712D4376-A578-4FF1-94FC-245E7A6A489F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14" creationId="{AEA7509D-F04F-40CB-A0B3-EEF16499CC9F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18" creationId="{508BEF50-7B1E-49A4-BC19-5F4F1D755E64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20" creationId="{3FBAD350-5664-4811-A208-657FB882D350}"/>
          </ac:spMkLst>
        </pc:spChg>
        <pc:spChg chg="add">
          <ac:chgData name="Diego Mariano" userId="c5bc56b00d061272" providerId="LiveId" clId="{D3CACACF-4ABB-C14E-BFF2-084D6779EB04}" dt="2025-07-10T01:13:17.113" v="1412" actId="26606"/>
          <ac:spMkLst>
            <pc:docMk/>
            <pc:sldMk cId="2314598674" sldId="270"/>
            <ac:spMk id="22" creationId="{C39ADB8F-D187-49D7-BDCF-C1B6DC727068}"/>
          </ac:spMkLst>
        </pc:spChg>
        <pc:cxnChg chg="add">
          <ac:chgData name="Diego Mariano" userId="c5bc56b00d061272" providerId="LiveId" clId="{D3CACACF-4ABB-C14E-BFF2-084D6779EB04}" dt="2025-07-10T01:13:17.113" v="1412" actId="26606"/>
          <ac:cxnSpMkLst>
            <pc:docMk/>
            <pc:sldMk cId="2314598674" sldId="270"/>
            <ac:cxnSpMk id="16" creationId="{56020367-4FD5-4596-8E10-C5F095CD8DBF}"/>
          </ac:cxnSpMkLst>
        </pc:cxnChg>
      </pc:sldChg>
      <pc:sldChg chg="addSp delSp modSp new mod setBg">
        <pc:chgData name="Diego Mariano" userId="c5bc56b00d061272" providerId="LiveId" clId="{D3CACACF-4ABB-C14E-BFF2-084D6779EB04}" dt="2025-07-10T02:51:24.899" v="1779" actId="26606"/>
        <pc:sldMkLst>
          <pc:docMk/>
          <pc:sldMk cId="344460989" sldId="271"/>
        </pc:sldMkLst>
        <pc:spChg chg="del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2" creationId="{A888D1AD-F55E-FF29-5BEA-6BECA6F12A0B}"/>
          </ac:spMkLst>
        </pc:spChg>
        <pc:spChg chg="del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3" creationId="{E147D093-F734-358A-F4EC-A8C680084CF0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9" creationId="{F3060C83-F051-4F0E-ABAD-AA0DFC48B218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11" creationId="{83C98ABE-055B-441F-B07E-44F97F083C39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13" creationId="{29FDB030-9B49-4CED-8CCD-4D99382388AC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15" creationId="{3783CA14-24A1-485C-8B30-D6A5D87987AD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17" creationId="{9A97C86A-04D6-40F7-AE84-31AB43E6A846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19" creationId="{FF9F2414-84E8-453E-B1F3-389FDE8192D9}"/>
          </ac:spMkLst>
        </pc:spChg>
        <pc:spChg chg="add">
          <ac:chgData name="Diego Mariano" userId="c5bc56b00d061272" providerId="LiveId" clId="{D3CACACF-4ABB-C14E-BFF2-084D6779EB04}" dt="2025-07-10T02:51:24.899" v="1779" actId="26606"/>
          <ac:spMkLst>
            <pc:docMk/>
            <pc:sldMk cId="344460989" sldId="271"/>
            <ac:spMk id="21" creationId="{3ECA69A1-7536-43AC-85EF-C7106179F5ED}"/>
          </ac:spMkLst>
        </pc:spChg>
        <pc:picChg chg="add mod">
          <ac:chgData name="Diego Mariano" userId="c5bc56b00d061272" providerId="LiveId" clId="{D3CACACF-4ABB-C14E-BFF2-084D6779EB04}" dt="2025-07-10T02:51:24.899" v="1779" actId="26606"/>
          <ac:picMkLst>
            <pc:docMk/>
            <pc:sldMk cId="344460989" sldId="271"/>
            <ac:picMk id="4" creationId="{9F99C2F2-E2F3-7B6C-4956-3F7D92A33584}"/>
          </ac:picMkLst>
        </pc:picChg>
        <pc:picChg chg="add del mod">
          <ac:chgData name="Diego Mariano" userId="c5bc56b00d061272" providerId="LiveId" clId="{D3CACACF-4ABB-C14E-BFF2-084D6779EB04}" dt="2025-07-10T02:32:12.982" v="1444" actId="21"/>
          <ac:picMkLst>
            <pc:docMk/>
            <pc:sldMk cId="344460989" sldId="271"/>
            <ac:picMk id="5" creationId="{090363D3-1957-12DE-650D-6DB4810BCDB3}"/>
          </ac:picMkLst>
        </pc:picChg>
      </pc:sldChg>
      <pc:sldChg chg="addSp delSp modSp new mod setBg">
        <pc:chgData name="Diego Mariano" userId="c5bc56b00d061272" providerId="LiveId" clId="{D3CACACF-4ABB-C14E-BFF2-084D6779EB04}" dt="2025-07-10T02:51:29.683" v="1780" actId="26606"/>
        <pc:sldMkLst>
          <pc:docMk/>
          <pc:sldMk cId="3073500962" sldId="272"/>
        </pc:sldMkLst>
        <pc:spChg chg="mod">
          <ac:chgData name="Diego Mariano" userId="c5bc56b00d061272" providerId="LiveId" clId="{D3CACACF-4ABB-C14E-BFF2-084D6779EB04}" dt="2025-07-10T02:51:29.683" v="1780" actId="26606"/>
          <ac:spMkLst>
            <pc:docMk/>
            <pc:sldMk cId="3073500962" sldId="272"/>
            <ac:spMk id="2" creationId="{F8B29E37-B98D-99C7-9A5D-AAB76F418A1E}"/>
          </ac:spMkLst>
        </pc:spChg>
        <pc:spChg chg="del">
          <ac:chgData name="Diego Mariano" userId="c5bc56b00d061272" providerId="LiveId" clId="{D3CACACF-4ABB-C14E-BFF2-084D6779EB04}" dt="2025-07-10T02:51:29.683" v="1780" actId="26606"/>
          <ac:spMkLst>
            <pc:docMk/>
            <pc:sldMk cId="3073500962" sldId="272"/>
            <ac:spMk id="3" creationId="{0222FAF8-0BD7-4DD0-3A84-91C37C8C0DAE}"/>
          </ac:spMkLst>
        </pc:spChg>
        <pc:spChg chg="add">
          <ac:chgData name="Diego Mariano" userId="c5bc56b00d061272" providerId="LiveId" clId="{D3CACACF-4ABB-C14E-BFF2-084D6779EB04}" dt="2025-07-10T02:51:29.683" v="1780" actId="26606"/>
          <ac:spMkLst>
            <pc:docMk/>
            <pc:sldMk cId="3073500962" sldId="272"/>
            <ac:spMk id="9" creationId="{F0DCC097-1DB8-4B6D-85D0-6FBA0E1CA4BA}"/>
          </ac:spMkLst>
        </pc:spChg>
        <pc:spChg chg="add">
          <ac:chgData name="Diego Mariano" userId="c5bc56b00d061272" providerId="LiveId" clId="{D3CACACF-4ABB-C14E-BFF2-084D6779EB04}" dt="2025-07-10T02:51:29.683" v="1780" actId="26606"/>
          <ac:spMkLst>
            <pc:docMk/>
            <pc:sldMk cId="3073500962" sldId="272"/>
            <ac:spMk id="11" creationId="{E0B58608-23C8-4441-994D-C6823EEE1DB7}"/>
          </ac:spMkLst>
        </pc:spChg>
        <pc:picChg chg="add mod">
          <ac:chgData name="Diego Mariano" userId="c5bc56b00d061272" providerId="LiveId" clId="{D3CACACF-4ABB-C14E-BFF2-084D6779EB04}" dt="2025-07-10T02:51:29.683" v="1780" actId="26606"/>
          <ac:picMkLst>
            <pc:docMk/>
            <pc:sldMk cId="3073500962" sldId="272"/>
            <ac:picMk id="4" creationId="{1CDF73AF-626F-60C2-D09B-A83069E2383D}"/>
          </ac:picMkLst>
        </pc:picChg>
      </pc:sldChg>
      <pc:sldChg chg="addSp modSp new mod">
        <pc:chgData name="Diego Mariano" userId="c5bc56b00d061272" providerId="LiveId" clId="{D3CACACF-4ABB-C14E-BFF2-084D6779EB04}" dt="2025-07-10T02:33:30.147" v="1453" actId="1076"/>
        <pc:sldMkLst>
          <pc:docMk/>
          <pc:sldMk cId="2545301352" sldId="273"/>
        </pc:sldMkLst>
        <pc:picChg chg="add mod">
          <ac:chgData name="Diego Mariano" userId="c5bc56b00d061272" providerId="LiveId" clId="{D3CACACF-4ABB-C14E-BFF2-084D6779EB04}" dt="2025-07-10T02:33:23.431" v="1450" actId="1076"/>
          <ac:picMkLst>
            <pc:docMk/>
            <pc:sldMk cId="2545301352" sldId="273"/>
            <ac:picMk id="4" creationId="{D5275FC6-3213-3972-5A5C-DCBE7920829E}"/>
          </ac:picMkLst>
        </pc:picChg>
        <pc:picChg chg="add mod">
          <ac:chgData name="Diego Mariano" userId="c5bc56b00d061272" providerId="LiveId" clId="{D3CACACF-4ABB-C14E-BFF2-084D6779EB04}" dt="2025-07-10T02:33:25.402" v="1451" actId="1076"/>
          <ac:picMkLst>
            <pc:docMk/>
            <pc:sldMk cId="2545301352" sldId="273"/>
            <ac:picMk id="5" creationId="{1997A08A-2372-7702-8025-FE33070D03DB}"/>
          </ac:picMkLst>
        </pc:picChg>
        <pc:picChg chg="add mod">
          <ac:chgData name="Diego Mariano" userId="c5bc56b00d061272" providerId="LiveId" clId="{D3CACACF-4ABB-C14E-BFF2-084D6779EB04}" dt="2025-07-10T02:33:30.147" v="1453" actId="1076"/>
          <ac:picMkLst>
            <pc:docMk/>
            <pc:sldMk cId="2545301352" sldId="273"/>
            <ac:picMk id="6" creationId="{972BC411-F39B-0E1D-ACAC-40E4C5F6BEF2}"/>
          </ac:picMkLst>
        </pc:picChg>
      </pc:sldChg>
      <pc:sldChg chg="addSp delSp modSp new mod">
        <pc:chgData name="Diego Mariano" userId="c5bc56b00d061272" providerId="LiveId" clId="{D3CACACF-4ABB-C14E-BFF2-084D6779EB04}" dt="2025-07-10T02:36:56.307" v="1486" actId="1076"/>
        <pc:sldMkLst>
          <pc:docMk/>
          <pc:sldMk cId="2816421562" sldId="274"/>
        </pc:sldMkLst>
        <pc:picChg chg="add mod">
          <ac:chgData name="Diego Mariano" userId="c5bc56b00d061272" providerId="LiveId" clId="{D3CACACF-4ABB-C14E-BFF2-084D6779EB04}" dt="2025-07-10T02:34:14.140" v="1456" actId="1076"/>
          <ac:picMkLst>
            <pc:docMk/>
            <pc:sldMk cId="2816421562" sldId="274"/>
            <ac:picMk id="4" creationId="{965B75B0-4DE1-87EB-0FF5-099EA8981AC2}"/>
          </ac:picMkLst>
        </pc:picChg>
        <pc:picChg chg="add mod">
          <ac:chgData name="Diego Mariano" userId="c5bc56b00d061272" providerId="LiveId" clId="{D3CACACF-4ABB-C14E-BFF2-084D6779EB04}" dt="2025-07-10T02:36:56.307" v="1486" actId="1076"/>
          <ac:picMkLst>
            <pc:docMk/>
            <pc:sldMk cId="2816421562" sldId="274"/>
            <ac:picMk id="5" creationId="{EAEE0CDA-0BC9-9506-F931-6B4B8A4BCC57}"/>
          </ac:picMkLst>
        </pc:picChg>
        <pc:picChg chg="add del mod">
          <ac:chgData name="Diego Mariano" userId="c5bc56b00d061272" providerId="LiveId" clId="{D3CACACF-4ABB-C14E-BFF2-084D6779EB04}" dt="2025-07-10T02:36:45.618" v="1482" actId="478"/>
          <ac:picMkLst>
            <pc:docMk/>
            <pc:sldMk cId="2816421562" sldId="274"/>
            <ac:picMk id="6" creationId="{3EAA8B94-B643-5A5D-3709-86FDE31A92A1}"/>
          </ac:picMkLst>
        </pc:picChg>
        <pc:picChg chg="add mod">
          <ac:chgData name="Diego Mariano" userId="c5bc56b00d061272" providerId="LiveId" clId="{D3CACACF-4ABB-C14E-BFF2-084D6779EB04}" dt="2025-07-10T02:36:51.900" v="1485" actId="1076"/>
          <ac:picMkLst>
            <pc:docMk/>
            <pc:sldMk cId="2816421562" sldId="274"/>
            <ac:picMk id="7" creationId="{FE91588D-532E-F93E-DEAD-13A8FB0C4893}"/>
          </ac:picMkLst>
        </pc:picChg>
      </pc:sldChg>
      <pc:sldChg chg="addSp delSp modSp new mod setBg">
        <pc:chgData name="Diego Mariano" userId="c5bc56b00d061272" providerId="LiveId" clId="{D3CACACF-4ABB-C14E-BFF2-084D6779EB04}" dt="2025-07-10T02:36:12.009" v="1481" actId="26606"/>
        <pc:sldMkLst>
          <pc:docMk/>
          <pc:sldMk cId="4266738846" sldId="275"/>
        </pc:sldMkLst>
        <pc:spChg chg="mod">
          <ac:chgData name="Diego Mariano" userId="c5bc56b00d061272" providerId="LiveId" clId="{D3CACACF-4ABB-C14E-BFF2-084D6779EB04}" dt="2025-07-10T02:36:12.009" v="1481" actId="26606"/>
          <ac:spMkLst>
            <pc:docMk/>
            <pc:sldMk cId="4266738846" sldId="275"/>
            <ac:spMk id="2" creationId="{605C1A39-33B3-5BCA-F57F-339FA264715A}"/>
          </ac:spMkLst>
        </pc:spChg>
        <pc:spChg chg="del">
          <ac:chgData name="Diego Mariano" userId="c5bc56b00d061272" providerId="LiveId" clId="{D3CACACF-4ABB-C14E-BFF2-084D6779EB04}" dt="2025-07-10T02:36:12.009" v="1481" actId="26606"/>
          <ac:spMkLst>
            <pc:docMk/>
            <pc:sldMk cId="4266738846" sldId="275"/>
            <ac:spMk id="3" creationId="{83A0443D-0B85-484C-E64C-0D3F9F62F4E3}"/>
          </ac:spMkLst>
        </pc:spChg>
        <pc:spChg chg="add">
          <ac:chgData name="Diego Mariano" userId="c5bc56b00d061272" providerId="LiveId" clId="{D3CACACF-4ABB-C14E-BFF2-084D6779EB04}" dt="2025-07-10T02:36:12.009" v="1481" actId="26606"/>
          <ac:spMkLst>
            <pc:docMk/>
            <pc:sldMk cId="4266738846" sldId="275"/>
            <ac:spMk id="9" creationId="{A4AC5506-6312-4701-8D3C-40187889A947}"/>
          </ac:spMkLst>
        </pc:spChg>
        <pc:picChg chg="add mod">
          <ac:chgData name="Diego Mariano" userId="c5bc56b00d061272" providerId="LiveId" clId="{D3CACACF-4ABB-C14E-BFF2-084D6779EB04}" dt="2025-07-10T02:36:12.009" v="1481" actId="26606"/>
          <ac:picMkLst>
            <pc:docMk/>
            <pc:sldMk cId="4266738846" sldId="275"/>
            <ac:picMk id="4" creationId="{57778EFD-0225-1EBB-3E73-058636F91042}"/>
          </ac:picMkLst>
        </pc:picChg>
      </pc:sldChg>
      <pc:sldChg chg="addSp delSp modSp new mod">
        <pc:chgData name="Diego Mariano" userId="c5bc56b00d061272" providerId="LiveId" clId="{D3CACACF-4ABB-C14E-BFF2-084D6779EB04}" dt="2025-07-10T02:39:15.305" v="1500" actId="1076"/>
        <pc:sldMkLst>
          <pc:docMk/>
          <pc:sldMk cId="3174201344" sldId="276"/>
        </pc:sldMkLst>
        <pc:picChg chg="add del">
          <ac:chgData name="Diego Mariano" userId="c5bc56b00d061272" providerId="LiveId" clId="{D3CACACF-4ABB-C14E-BFF2-084D6779EB04}" dt="2025-07-10T02:38:35.875" v="1489" actId="478"/>
          <ac:picMkLst>
            <pc:docMk/>
            <pc:sldMk cId="3174201344" sldId="276"/>
            <ac:picMk id="4" creationId="{5CE65559-ED77-C6AB-BEEE-EBF70ECAB0E5}"/>
          </ac:picMkLst>
        </pc:picChg>
        <pc:picChg chg="add mod">
          <ac:chgData name="Diego Mariano" userId="c5bc56b00d061272" providerId="LiveId" clId="{D3CACACF-4ABB-C14E-BFF2-084D6779EB04}" dt="2025-07-10T02:39:15.305" v="1500" actId="1076"/>
          <ac:picMkLst>
            <pc:docMk/>
            <pc:sldMk cId="3174201344" sldId="276"/>
            <ac:picMk id="5" creationId="{9B4171B7-315E-E45D-B833-85528A279C47}"/>
          </ac:picMkLst>
        </pc:picChg>
        <pc:picChg chg="add mod">
          <ac:chgData name="Diego Mariano" userId="c5bc56b00d061272" providerId="LiveId" clId="{D3CACACF-4ABB-C14E-BFF2-084D6779EB04}" dt="2025-07-10T02:38:47.787" v="1493" actId="1076"/>
          <ac:picMkLst>
            <pc:docMk/>
            <pc:sldMk cId="3174201344" sldId="276"/>
            <ac:picMk id="6" creationId="{AB491DF5-A237-8EE2-29DB-6C154500BE0F}"/>
          </ac:picMkLst>
        </pc:picChg>
        <pc:picChg chg="add mod">
          <ac:chgData name="Diego Mariano" userId="c5bc56b00d061272" providerId="LiveId" clId="{D3CACACF-4ABB-C14E-BFF2-084D6779EB04}" dt="2025-07-10T02:39:12.014" v="1498" actId="1076"/>
          <ac:picMkLst>
            <pc:docMk/>
            <pc:sldMk cId="3174201344" sldId="276"/>
            <ac:picMk id="7" creationId="{E5888DB4-235F-C83D-3C93-B037F1068299}"/>
          </ac:picMkLst>
        </pc:picChg>
      </pc:sldChg>
      <pc:sldChg chg="addSp delSp modSp new mod">
        <pc:chgData name="Diego Mariano" userId="c5bc56b00d061272" providerId="LiveId" clId="{D3CACACF-4ABB-C14E-BFF2-084D6779EB04}" dt="2025-07-10T02:49:16.827" v="1703" actId="1076"/>
        <pc:sldMkLst>
          <pc:docMk/>
          <pc:sldMk cId="499639590" sldId="277"/>
        </pc:sldMkLst>
        <pc:spChg chg="mod">
          <ac:chgData name="Diego Mariano" userId="c5bc56b00d061272" providerId="LiveId" clId="{D3CACACF-4ABB-C14E-BFF2-084D6779EB04}" dt="2025-07-10T02:41:14.286" v="1549" actId="20577"/>
          <ac:spMkLst>
            <pc:docMk/>
            <pc:sldMk cId="499639590" sldId="277"/>
            <ac:spMk id="2" creationId="{FC8D780B-BE16-3FDB-93CD-6D135D9883D2}"/>
          </ac:spMkLst>
        </pc:spChg>
        <pc:spChg chg="mod">
          <ac:chgData name="Diego Mariano" userId="c5bc56b00d061272" providerId="LiveId" clId="{D3CACACF-4ABB-C14E-BFF2-084D6779EB04}" dt="2025-07-10T02:42:35.142" v="1644" actId="113"/>
          <ac:spMkLst>
            <pc:docMk/>
            <pc:sldMk cId="499639590" sldId="277"/>
            <ac:spMk id="3" creationId="{1A818320-7723-ECD1-F8DD-FB55BEA0CE6E}"/>
          </ac:spMkLst>
        </pc:spChg>
        <pc:picChg chg="add del mod">
          <ac:chgData name="Diego Mariano" userId="c5bc56b00d061272" providerId="LiveId" clId="{D3CACACF-4ABB-C14E-BFF2-084D6779EB04}" dt="2025-07-10T02:42:23.436" v="1611" actId="478"/>
          <ac:picMkLst>
            <pc:docMk/>
            <pc:sldMk cId="499639590" sldId="277"/>
            <ac:picMk id="4" creationId="{4A424037-0FFB-8EB4-2545-8D06845592F8}"/>
          </ac:picMkLst>
        </pc:picChg>
        <pc:picChg chg="add mod">
          <ac:chgData name="Diego Mariano" userId="c5bc56b00d061272" providerId="LiveId" clId="{D3CACACF-4ABB-C14E-BFF2-084D6779EB04}" dt="2025-07-10T02:41:40.205" v="1553" actId="1076"/>
          <ac:picMkLst>
            <pc:docMk/>
            <pc:sldMk cId="499639590" sldId="277"/>
            <ac:picMk id="5" creationId="{9B1C8935-D826-AD68-E62D-F2338ACF593F}"/>
          </ac:picMkLst>
        </pc:picChg>
        <pc:picChg chg="add del mod">
          <ac:chgData name="Diego Mariano" userId="c5bc56b00d061272" providerId="LiveId" clId="{D3CACACF-4ABB-C14E-BFF2-084D6779EB04}" dt="2025-07-10T02:49:14.421" v="1701" actId="478"/>
          <ac:picMkLst>
            <pc:docMk/>
            <pc:sldMk cId="499639590" sldId="277"/>
            <ac:picMk id="6" creationId="{CB97B016-62DE-B4CA-00A9-FBBF55C59649}"/>
          </ac:picMkLst>
        </pc:picChg>
        <pc:picChg chg="add mod">
          <ac:chgData name="Diego Mariano" userId="c5bc56b00d061272" providerId="LiveId" clId="{D3CACACF-4ABB-C14E-BFF2-084D6779EB04}" dt="2025-07-10T02:49:16.827" v="1703" actId="1076"/>
          <ac:picMkLst>
            <pc:docMk/>
            <pc:sldMk cId="499639590" sldId="277"/>
            <ac:picMk id="7" creationId="{3F316473-EAB2-2623-24F6-14EE8C57118C}"/>
          </ac:picMkLst>
        </pc:picChg>
      </pc:sldChg>
      <pc:sldChg chg="addSp delSp modSp new mod">
        <pc:chgData name="Diego Mariano" userId="c5bc56b00d061272" providerId="LiveId" clId="{D3CACACF-4ABB-C14E-BFF2-084D6779EB04}" dt="2025-07-10T02:45:38.776" v="1691" actId="1076"/>
        <pc:sldMkLst>
          <pc:docMk/>
          <pc:sldMk cId="47848532" sldId="278"/>
        </pc:sldMkLst>
        <pc:spChg chg="mod">
          <ac:chgData name="Diego Mariano" userId="c5bc56b00d061272" providerId="LiveId" clId="{D3CACACF-4ABB-C14E-BFF2-084D6779EB04}" dt="2025-07-10T02:43:23.925" v="1656" actId="20577"/>
          <ac:spMkLst>
            <pc:docMk/>
            <pc:sldMk cId="47848532" sldId="278"/>
            <ac:spMk id="2" creationId="{5BD199DA-5CC2-1A3D-8CFA-20BF331B201E}"/>
          </ac:spMkLst>
        </pc:spChg>
        <pc:spChg chg="mod">
          <ac:chgData name="Diego Mariano" userId="c5bc56b00d061272" providerId="LiveId" clId="{D3CACACF-4ABB-C14E-BFF2-084D6779EB04}" dt="2025-07-10T02:43:30.805" v="1683" actId="20577"/>
          <ac:spMkLst>
            <pc:docMk/>
            <pc:sldMk cId="47848532" sldId="278"/>
            <ac:spMk id="3" creationId="{C6FE6A0B-2279-C1F4-9688-FAC6581464EF}"/>
          </ac:spMkLst>
        </pc:spChg>
        <pc:picChg chg="add mod">
          <ac:chgData name="Diego Mariano" userId="c5bc56b00d061272" providerId="LiveId" clId="{D3CACACF-4ABB-C14E-BFF2-084D6779EB04}" dt="2025-07-10T02:45:36.756" v="1690" actId="1076"/>
          <ac:picMkLst>
            <pc:docMk/>
            <pc:sldMk cId="47848532" sldId="278"/>
            <ac:picMk id="4" creationId="{32FD2CCE-4E7C-46E8-FC7D-4C2EE0A4741D}"/>
          </ac:picMkLst>
        </pc:picChg>
        <pc:picChg chg="add del mod">
          <ac:chgData name="Diego Mariano" userId="c5bc56b00d061272" providerId="LiveId" clId="{D3CACACF-4ABB-C14E-BFF2-084D6779EB04}" dt="2025-07-10T02:45:31.011" v="1686" actId="478"/>
          <ac:picMkLst>
            <pc:docMk/>
            <pc:sldMk cId="47848532" sldId="278"/>
            <ac:picMk id="5" creationId="{5449D98D-7455-090F-AC44-2CA9729786B9}"/>
          </ac:picMkLst>
        </pc:picChg>
        <pc:picChg chg="add mod">
          <ac:chgData name="Diego Mariano" userId="c5bc56b00d061272" providerId="LiveId" clId="{D3CACACF-4ABB-C14E-BFF2-084D6779EB04}" dt="2025-07-10T02:45:38.776" v="1691" actId="1076"/>
          <ac:picMkLst>
            <pc:docMk/>
            <pc:sldMk cId="47848532" sldId="278"/>
            <ac:picMk id="6" creationId="{802197D6-4633-59A1-AB74-1F0D8B951098}"/>
          </ac:picMkLst>
        </pc:picChg>
      </pc:sldChg>
      <pc:sldChg chg="addSp modSp new mod">
        <pc:chgData name="Diego Mariano" userId="c5bc56b00d061272" providerId="LiveId" clId="{D3CACACF-4ABB-C14E-BFF2-084D6779EB04}" dt="2025-07-10T02:47:37.093" v="1700" actId="1076"/>
        <pc:sldMkLst>
          <pc:docMk/>
          <pc:sldMk cId="3711748996" sldId="279"/>
        </pc:sldMkLst>
        <pc:spChg chg="mod">
          <ac:chgData name="Diego Mariano" userId="c5bc56b00d061272" providerId="LiveId" clId="{D3CACACF-4ABB-C14E-BFF2-084D6779EB04}" dt="2025-07-10T02:45:42.189" v="1696" actId="20577"/>
          <ac:spMkLst>
            <pc:docMk/>
            <pc:sldMk cId="3711748996" sldId="279"/>
            <ac:spMk id="2" creationId="{EAB1BA30-49B0-3ABC-8972-B2B363731713}"/>
          </ac:spMkLst>
        </pc:spChg>
        <pc:picChg chg="add mod">
          <ac:chgData name="Diego Mariano" userId="c5bc56b00d061272" providerId="LiveId" clId="{D3CACACF-4ABB-C14E-BFF2-084D6779EB04}" dt="2025-07-10T02:47:21.004" v="1698" actId="1076"/>
          <ac:picMkLst>
            <pc:docMk/>
            <pc:sldMk cId="3711748996" sldId="279"/>
            <ac:picMk id="4" creationId="{76D80D43-5065-FA68-254B-D20FC73FB2AD}"/>
          </ac:picMkLst>
        </pc:picChg>
        <pc:picChg chg="add mod">
          <ac:chgData name="Diego Mariano" userId="c5bc56b00d061272" providerId="LiveId" clId="{D3CACACF-4ABB-C14E-BFF2-084D6779EB04}" dt="2025-07-10T02:47:37.093" v="1700" actId="1076"/>
          <ac:picMkLst>
            <pc:docMk/>
            <pc:sldMk cId="3711748996" sldId="279"/>
            <ac:picMk id="5" creationId="{3D7F2BD5-5FC3-818B-4810-1A94080545C2}"/>
          </ac:picMkLst>
        </pc:picChg>
      </pc:sldChg>
      <pc:sldChg chg="addSp modSp new mod">
        <pc:chgData name="Diego Mariano" userId="c5bc56b00d061272" providerId="LiveId" clId="{D3CACACF-4ABB-C14E-BFF2-084D6779EB04}" dt="2025-07-10T02:49:36.541" v="1724" actId="1076"/>
        <pc:sldMkLst>
          <pc:docMk/>
          <pc:sldMk cId="1305830319" sldId="280"/>
        </pc:sldMkLst>
        <pc:spChg chg="mod">
          <ac:chgData name="Diego Mariano" userId="c5bc56b00d061272" providerId="LiveId" clId="{D3CACACF-4ABB-C14E-BFF2-084D6779EB04}" dt="2025-07-10T02:49:33.909" v="1723" actId="20577"/>
          <ac:spMkLst>
            <pc:docMk/>
            <pc:sldMk cId="1305830319" sldId="280"/>
            <ac:spMk id="2" creationId="{F4645B29-B0C6-9A59-DC3D-06AB4EF2D881}"/>
          </ac:spMkLst>
        </pc:spChg>
        <pc:picChg chg="add mod">
          <ac:chgData name="Diego Mariano" userId="c5bc56b00d061272" providerId="LiveId" clId="{D3CACACF-4ABB-C14E-BFF2-084D6779EB04}" dt="2025-07-10T02:49:36.541" v="1724" actId="1076"/>
          <ac:picMkLst>
            <pc:docMk/>
            <pc:sldMk cId="1305830319" sldId="280"/>
            <ac:picMk id="4" creationId="{B1623926-7E57-CBAA-07DA-1B97417A3176}"/>
          </ac:picMkLst>
        </pc:picChg>
      </pc:sldChg>
      <pc:sldChg chg="addSp modSp new mod">
        <pc:chgData name="Diego Mariano" userId="c5bc56b00d061272" providerId="LiveId" clId="{D3CACACF-4ABB-C14E-BFF2-084D6779EB04}" dt="2025-07-10T10:47:18.263" v="1978" actId="207"/>
        <pc:sldMkLst>
          <pc:docMk/>
          <pc:sldMk cId="736168270" sldId="281"/>
        </pc:sldMkLst>
        <pc:spChg chg="mod">
          <ac:chgData name="Diego Mariano" userId="c5bc56b00d061272" providerId="LiveId" clId="{D3CACACF-4ABB-C14E-BFF2-084D6779EB04}" dt="2025-07-10T02:50:18.251" v="1744" actId="20577"/>
          <ac:spMkLst>
            <pc:docMk/>
            <pc:sldMk cId="736168270" sldId="281"/>
            <ac:spMk id="2" creationId="{6037ACB0-4042-E342-D424-6E1C0D102775}"/>
          </ac:spMkLst>
        </pc:spChg>
        <pc:spChg chg="mod">
          <ac:chgData name="Diego Mariano" userId="c5bc56b00d061272" providerId="LiveId" clId="{D3CACACF-4ABB-C14E-BFF2-084D6779EB04}" dt="2025-07-10T10:45:42.328" v="1928" actId="20577"/>
          <ac:spMkLst>
            <pc:docMk/>
            <pc:sldMk cId="736168270" sldId="281"/>
            <ac:spMk id="3" creationId="{8EFB08C0-6140-CC7C-9DB5-9B48DB7E2C36}"/>
          </ac:spMkLst>
        </pc:spChg>
        <pc:spChg chg="add">
          <ac:chgData name="Diego Mariano" userId="c5bc56b00d061272" providerId="LiveId" clId="{D3CACACF-4ABB-C14E-BFF2-084D6779EB04}" dt="2025-07-10T10:45:57.111" v="1929" actId="11529"/>
          <ac:spMkLst>
            <pc:docMk/>
            <pc:sldMk cId="736168270" sldId="281"/>
            <ac:spMk id="4" creationId="{30C01EE7-CE74-57A4-95BF-73608A9CA900}"/>
          </ac:spMkLst>
        </pc:spChg>
        <pc:spChg chg="add mod">
          <ac:chgData name="Diego Mariano" userId="c5bc56b00d061272" providerId="LiveId" clId="{D3CACACF-4ABB-C14E-BFF2-084D6779EB04}" dt="2025-07-10T10:46:01.277" v="1931" actId="1076"/>
          <ac:spMkLst>
            <pc:docMk/>
            <pc:sldMk cId="736168270" sldId="281"/>
            <ac:spMk id="5" creationId="{6CD21295-8B46-DD23-1C63-328D93691E9E}"/>
          </ac:spMkLst>
        </pc:spChg>
        <pc:spChg chg="add mod">
          <ac:chgData name="Diego Mariano" userId="c5bc56b00d061272" providerId="LiveId" clId="{D3CACACF-4ABB-C14E-BFF2-084D6779EB04}" dt="2025-07-10T10:46:04.304" v="1933" actId="1076"/>
          <ac:spMkLst>
            <pc:docMk/>
            <pc:sldMk cId="736168270" sldId="281"/>
            <ac:spMk id="6" creationId="{DDD241F9-E809-27FE-E47A-585B8A7A59ED}"/>
          </ac:spMkLst>
        </pc:spChg>
        <pc:spChg chg="add mod">
          <ac:chgData name="Diego Mariano" userId="c5bc56b00d061272" providerId="LiveId" clId="{D3CACACF-4ABB-C14E-BFF2-084D6779EB04}" dt="2025-07-10T10:46:41.189" v="1954" actId="20577"/>
          <ac:spMkLst>
            <pc:docMk/>
            <pc:sldMk cId="736168270" sldId="281"/>
            <ac:spMk id="7" creationId="{A8044811-7D8A-E280-742F-F7DCF76B5BA0}"/>
          </ac:spMkLst>
        </pc:spChg>
        <pc:spChg chg="add mod">
          <ac:chgData name="Diego Mariano" userId="c5bc56b00d061272" providerId="LiveId" clId="{D3CACACF-4ABB-C14E-BFF2-084D6779EB04}" dt="2025-07-10T10:47:12.996" v="1977" actId="313"/>
          <ac:spMkLst>
            <pc:docMk/>
            <pc:sldMk cId="736168270" sldId="281"/>
            <ac:spMk id="8" creationId="{F5FF5698-246E-DA07-5CFD-A0EB9C38B32A}"/>
          </ac:spMkLst>
        </pc:spChg>
        <pc:spChg chg="add mod">
          <ac:chgData name="Diego Mariano" userId="c5bc56b00d061272" providerId="LiveId" clId="{D3CACACF-4ABB-C14E-BFF2-084D6779EB04}" dt="2025-07-10T10:47:18.263" v="1978" actId="207"/>
          <ac:spMkLst>
            <pc:docMk/>
            <pc:sldMk cId="736168270" sldId="281"/>
            <ac:spMk id="9" creationId="{7C15DCAF-B017-FDC7-F18A-67DB4154F42F}"/>
          </ac:spMkLst>
        </pc:spChg>
      </pc:sldChg>
      <pc:sldChg chg="addSp modSp new mod setBg">
        <pc:chgData name="Diego Mariano" userId="c5bc56b00d061272" providerId="LiveId" clId="{D3CACACF-4ABB-C14E-BFF2-084D6779EB04}" dt="2025-07-10T11:06:40.443" v="2194" actId="20577"/>
        <pc:sldMkLst>
          <pc:docMk/>
          <pc:sldMk cId="302076575" sldId="282"/>
        </pc:sldMkLst>
        <pc:spChg chg="mod">
          <ac:chgData name="Diego Mariano" userId="c5bc56b00d061272" providerId="LiveId" clId="{D3CACACF-4ABB-C14E-BFF2-084D6779EB04}" dt="2025-07-10T11:06:40.443" v="2194" actId="20577"/>
          <ac:spMkLst>
            <pc:docMk/>
            <pc:sldMk cId="302076575" sldId="282"/>
            <ac:spMk id="2" creationId="{71061C12-B472-BA53-58AB-4318032E5924}"/>
          </ac:spMkLst>
        </pc:spChg>
        <pc:spChg chg="mod ord">
          <ac:chgData name="Diego Mariano" userId="c5bc56b00d061272" providerId="LiveId" clId="{D3CACACF-4ABB-C14E-BFF2-084D6779EB04}" dt="2025-07-10T11:06:33.969" v="2193" actId="26606"/>
          <ac:spMkLst>
            <pc:docMk/>
            <pc:sldMk cId="302076575" sldId="282"/>
            <ac:spMk id="3" creationId="{25D6B964-9066-6F29-381B-4B76A5193A3A}"/>
          </ac:spMkLst>
        </pc:spChg>
        <pc:spChg chg="add">
          <ac:chgData name="Diego Mariano" userId="c5bc56b00d061272" providerId="LiveId" clId="{D3CACACF-4ABB-C14E-BFF2-084D6779EB04}" dt="2025-07-10T11:06:33.969" v="2193" actId="26606"/>
          <ac:spMkLst>
            <pc:docMk/>
            <pc:sldMk cId="302076575" sldId="282"/>
            <ac:spMk id="10" creationId="{2EB492CD-616E-47F8-933B-5E2D952A0593}"/>
          </ac:spMkLst>
        </pc:spChg>
        <pc:spChg chg="add">
          <ac:chgData name="Diego Mariano" userId="c5bc56b00d061272" providerId="LiveId" clId="{D3CACACF-4ABB-C14E-BFF2-084D6779EB04}" dt="2025-07-10T11:06:33.969" v="2193" actId="26606"/>
          <ac:spMkLst>
            <pc:docMk/>
            <pc:sldMk cId="302076575" sldId="282"/>
            <ac:spMk id="12" creationId="{59383CF9-23B5-4335-9B21-1791C4CF1C75}"/>
          </ac:spMkLst>
        </pc:spChg>
        <pc:spChg chg="add">
          <ac:chgData name="Diego Mariano" userId="c5bc56b00d061272" providerId="LiveId" clId="{D3CACACF-4ABB-C14E-BFF2-084D6779EB04}" dt="2025-07-10T11:06:33.969" v="2193" actId="26606"/>
          <ac:spMkLst>
            <pc:docMk/>
            <pc:sldMk cId="302076575" sldId="282"/>
            <ac:spMk id="14" creationId="{0007FE00-9498-4706-B255-6437B0252C02}"/>
          </ac:spMkLst>
        </pc:spChg>
        <pc:picChg chg="add mod">
          <ac:chgData name="Diego Mariano" userId="c5bc56b00d061272" providerId="LiveId" clId="{D3CACACF-4ABB-C14E-BFF2-084D6779EB04}" dt="2025-07-10T11:06:33.969" v="2193" actId="26606"/>
          <ac:picMkLst>
            <pc:docMk/>
            <pc:sldMk cId="302076575" sldId="282"/>
            <ac:picMk id="5" creationId="{1D769136-F791-637D-8D60-A7DCD978D950}"/>
          </ac:picMkLst>
        </pc:picChg>
      </pc:sldChg>
      <pc:sldChg chg="addSp modSp new mod">
        <pc:chgData name="Diego Mariano" userId="c5bc56b00d061272" providerId="LiveId" clId="{D3CACACF-4ABB-C14E-BFF2-084D6779EB04}" dt="2025-07-10T11:03:53.011" v="2156" actId="20577"/>
        <pc:sldMkLst>
          <pc:docMk/>
          <pc:sldMk cId="3252654822" sldId="283"/>
        </pc:sldMkLst>
        <pc:spChg chg="mod">
          <ac:chgData name="Diego Mariano" userId="c5bc56b00d061272" providerId="LiveId" clId="{D3CACACF-4ABB-C14E-BFF2-084D6779EB04}" dt="2025-07-10T11:03:53.011" v="2156" actId="20577"/>
          <ac:spMkLst>
            <pc:docMk/>
            <pc:sldMk cId="3252654822" sldId="283"/>
            <ac:spMk id="2" creationId="{D3FAC1A8-ABB8-4CCB-18B1-2EEDE4C8024F}"/>
          </ac:spMkLst>
        </pc:spChg>
        <pc:spChg chg="mod">
          <ac:chgData name="Diego Mariano" userId="c5bc56b00d061272" providerId="LiveId" clId="{D3CACACF-4ABB-C14E-BFF2-084D6779EB04}" dt="2025-07-10T11:00:40.247" v="1997" actId="14100"/>
          <ac:spMkLst>
            <pc:docMk/>
            <pc:sldMk cId="3252654822" sldId="283"/>
            <ac:spMk id="3" creationId="{C88F360F-DF3E-97FB-3356-C55970D7601A}"/>
          </ac:spMkLst>
        </pc:spChg>
        <pc:spChg chg="add mod">
          <ac:chgData name="Diego Mariano" userId="c5bc56b00d061272" providerId="LiveId" clId="{D3CACACF-4ABB-C14E-BFF2-084D6779EB04}" dt="2025-07-10T11:00:48.308" v="2011" actId="20577"/>
          <ac:spMkLst>
            <pc:docMk/>
            <pc:sldMk cId="3252654822" sldId="283"/>
            <ac:spMk id="6" creationId="{BF094809-4021-B660-F082-8442968BAD23}"/>
          </ac:spMkLst>
        </pc:spChg>
        <pc:picChg chg="add mod">
          <ac:chgData name="Diego Mariano" userId="c5bc56b00d061272" providerId="LiveId" clId="{D3CACACF-4ABB-C14E-BFF2-084D6779EB04}" dt="2025-07-10T11:00:30.992" v="1989" actId="1076"/>
          <ac:picMkLst>
            <pc:docMk/>
            <pc:sldMk cId="3252654822" sldId="283"/>
            <ac:picMk id="4" creationId="{CF83B1E5-39B5-4490-C8ED-24F3E62C51A4}"/>
          </ac:picMkLst>
        </pc:picChg>
        <pc:picChg chg="add mod">
          <ac:chgData name="Diego Mariano" userId="c5bc56b00d061272" providerId="LiveId" clId="{D3CACACF-4ABB-C14E-BFF2-084D6779EB04}" dt="2025-07-10T11:00:34.920" v="1991" actId="1076"/>
          <ac:picMkLst>
            <pc:docMk/>
            <pc:sldMk cId="3252654822" sldId="283"/>
            <ac:picMk id="5" creationId="{E21ABAEA-1B4C-F725-0729-5642AA8F3DBE}"/>
          </ac:picMkLst>
        </pc:picChg>
      </pc:sldChg>
      <pc:sldChg chg="addSp modSp new mod">
        <pc:chgData name="Diego Mariano" userId="c5bc56b00d061272" providerId="LiveId" clId="{D3CACACF-4ABB-C14E-BFF2-084D6779EB04}" dt="2025-07-10T11:02:32.931" v="2068" actId="404"/>
        <pc:sldMkLst>
          <pc:docMk/>
          <pc:sldMk cId="2184708340" sldId="284"/>
        </pc:sldMkLst>
        <pc:spChg chg="mod">
          <ac:chgData name="Diego Mariano" userId="c5bc56b00d061272" providerId="LiveId" clId="{D3CACACF-4ABB-C14E-BFF2-084D6779EB04}" dt="2025-07-10T11:02:32.931" v="2068" actId="404"/>
          <ac:spMkLst>
            <pc:docMk/>
            <pc:sldMk cId="2184708340" sldId="284"/>
            <ac:spMk id="2" creationId="{E14F32CA-9A8F-9AAD-BDA1-830714D8E7DC}"/>
          </ac:spMkLst>
        </pc:spChg>
        <pc:picChg chg="add mod">
          <ac:chgData name="Diego Mariano" userId="c5bc56b00d061272" providerId="LiveId" clId="{D3CACACF-4ABB-C14E-BFF2-084D6779EB04}" dt="2025-07-10T11:02:05.890" v="2018" actId="1076"/>
          <ac:picMkLst>
            <pc:docMk/>
            <pc:sldMk cId="2184708340" sldId="284"/>
            <ac:picMk id="4" creationId="{DA57FF60-F36C-84AF-71C2-E53BD4DFC876}"/>
          </ac:picMkLst>
        </pc:picChg>
        <pc:picChg chg="add mod">
          <ac:chgData name="Diego Mariano" userId="c5bc56b00d061272" providerId="LiveId" clId="{D3CACACF-4ABB-C14E-BFF2-084D6779EB04}" dt="2025-07-10T11:02:07.678" v="2019" actId="1076"/>
          <ac:picMkLst>
            <pc:docMk/>
            <pc:sldMk cId="2184708340" sldId="284"/>
            <ac:picMk id="5" creationId="{1DD47154-F40F-524C-DF27-F05CC423C52E}"/>
          </ac:picMkLst>
        </pc:picChg>
      </pc:sldChg>
      <pc:sldChg chg="addSp modSp new mod">
        <pc:chgData name="Diego Mariano" userId="c5bc56b00d061272" providerId="LiveId" clId="{D3CACACF-4ABB-C14E-BFF2-084D6779EB04}" dt="2025-07-10T11:03:15.292" v="2113" actId="20577"/>
        <pc:sldMkLst>
          <pc:docMk/>
          <pc:sldMk cId="1547958283" sldId="285"/>
        </pc:sldMkLst>
        <pc:spChg chg="mod">
          <ac:chgData name="Diego Mariano" userId="c5bc56b00d061272" providerId="LiveId" clId="{D3CACACF-4ABB-C14E-BFF2-084D6779EB04}" dt="2025-07-10T11:03:15.292" v="2113" actId="20577"/>
          <ac:spMkLst>
            <pc:docMk/>
            <pc:sldMk cId="1547958283" sldId="285"/>
            <ac:spMk id="2" creationId="{D3529D6E-2832-E460-FE9A-82884354F946}"/>
          </ac:spMkLst>
        </pc:spChg>
        <pc:picChg chg="add mod">
          <ac:chgData name="Diego Mariano" userId="c5bc56b00d061272" providerId="LiveId" clId="{D3CACACF-4ABB-C14E-BFF2-084D6779EB04}" dt="2025-07-10T11:03:07.734" v="2073" actId="14100"/>
          <ac:picMkLst>
            <pc:docMk/>
            <pc:sldMk cId="1547958283" sldId="285"/>
            <ac:picMk id="4" creationId="{FD9C4873-2AC4-A047-DD45-D94AF78B6F4D}"/>
          </ac:picMkLst>
        </pc:picChg>
      </pc:sldChg>
      <pc:sldChg chg="addSp delSp modSp new mod setBg">
        <pc:chgData name="Diego Mariano" userId="c5bc56b00d061272" providerId="LiveId" clId="{D3CACACF-4ABB-C14E-BFF2-084D6779EB04}" dt="2025-07-10T11:04:56.100" v="2179" actId="26606"/>
        <pc:sldMkLst>
          <pc:docMk/>
          <pc:sldMk cId="2498536613" sldId="286"/>
        </pc:sldMkLst>
        <pc:spChg chg="mod">
          <ac:chgData name="Diego Mariano" userId="c5bc56b00d061272" providerId="LiveId" clId="{D3CACACF-4ABB-C14E-BFF2-084D6779EB04}" dt="2025-07-10T11:04:56.100" v="2179" actId="26606"/>
          <ac:spMkLst>
            <pc:docMk/>
            <pc:sldMk cId="2498536613" sldId="286"/>
            <ac:spMk id="2" creationId="{54C6229C-098B-4FE2-B1D3-5FD0A4542E7F}"/>
          </ac:spMkLst>
        </pc:spChg>
        <pc:spChg chg="del">
          <ac:chgData name="Diego Mariano" userId="c5bc56b00d061272" providerId="LiveId" clId="{D3CACACF-4ABB-C14E-BFF2-084D6779EB04}" dt="2025-07-10T11:04:56.100" v="2179" actId="26606"/>
          <ac:spMkLst>
            <pc:docMk/>
            <pc:sldMk cId="2498536613" sldId="286"/>
            <ac:spMk id="3" creationId="{F0CB77E8-9922-055E-6E02-094F912F9C40}"/>
          </ac:spMkLst>
        </pc:spChg>
        <pc:spChg chg="add">
          <ac:chgData name="Diego Mariano" userId="c5bc56b00d061272" providerId="LiveId" clId="{D3CACACF-4ABB-C14E-BFF2-084D6779EB04}" dt="2025-07-10T11:04:56.100" v="2179" actId="26606"/>
          <ac:spMkLst>
            <pc:docMk/>
            <pc:sldMk cId="2498536613" sldId="286"/>
            <ac:spMk id="9" creationId="{F0DCC097-1DB8-4B6D-85D0-6FBA0E1CA4BA}"/>
          </ac:spMkLst>
        </pc:spChg>
        <pc:spChg chg="add">
          <ac:chgData name="Diego Mariano" userId="c5bc56b00d061272" providerId="LiveId" clId="{D3CACACF-4ABB-C14E-BFF2-084D6779EB04}" dt="2025-07-10T11:04:56.100" v="2179" actId="26606"/>
          <ac:spMkLst>
            <pc:docMk/>
            <pc:sldMk cId="2498536613" sldId="286"/>
            <ac:spMk id="11" creationId="{E0B58608-23C8-4441-994D-C6823EEE1DB7}"/>
          </ac:spMkLst>
        </pc:spChg>
        <pc:picChg chg="add mod">
          <ac:chgData name="Diego Mariano" userId="c5bc56b00d061272" providerId="LiveId" clId="{D3CACACF-4ABB-C14E-BFF2-084D6779EB04}" dt="2025-07-10T11:04:56.100" v="2179" actId="26606"/>
          <ac:picMkLst>
            <pc:docMk/>
            <pc:sldMk cId="2498536613" sldId="286"/>
            <ac:picMk id="4" creationId="{C3270C08-2C2C-B47B-A366-AE85407CF903}"/>
          </ac:picMkLst>
        </pc:picChg>
      </pc:sldChg>
      <pc:sldChg chg="addSp modSp add mod">
        <pc:chgData name="Diego Mariano" userId="c5bc56b00d061272" providerId="LiveId" clId="{D3CACACF-4ABB-C14E-BFF2-084D6779EB04}" dt="2025-07-10T11:08:11.645" v="2216" actId="1076"/>
        <pc:sldMkLst>
          <pc:docMk/>
          <pc:sldMk cId="2460899994" sldId="287"/>
        </pc:sldMkLst>
        <pc:spChg chg="mod">
          <ac:chgData name="Diego Mariano" userId="c5bc56b00d061272" providerId="LiveId" clId="{D3CACACF-4ABB-C14E-BFF2-084D6779EB04}" dt="2025-07-10T11:06:54.310" v="2198" actId="27636"/>
          <ac:spMkLst>
            <pc:docMk/>
            <pc:sldMk cId="2460899994" sldId="287"/>
            <ac:spMk id="3" creationId="{EA189A7A-6DDB-7032-6037-1D8C51C30675}"/>
          </ac:spMkLst>
        </pc:spChg>
        <pc:spChg chg="add">
          <ac:chgData name="Diego Mariano" userId="c5bc56b00d061272" providerId="LiveId" clId="{D3CACACF-4ABB-C14E-BFF2-084D6779EB04}" dt="2025-07-10T11:07:49.331" v="2209"/>
          <ac:spMkLst>
            <pc:docMk/>
            <pc:sldMk cId="2460899994" sldId="287"/>
            <ac:spMk id="4" creationId="{DC20C581-2AEF-CCF9-9C15-67D2ACAF4CE7}"/>
          </ac:spMkLst>
        </pc:spChg>
        <pc:picChg chg="add mod">
          <ac:chgData name="Diego Mariano" userId="c5bc56b00d061272" providerId="LiveId" clId="{D3CACACF-4ABB-C14E-BFF2-084D6779EB04}" dt="2025-07-10T11:07:55.543" v="2211" actId="1076"/>
          <ac:picMkLst>
            <pc:docMk/>
            <pc:sldMk cId="2460899994" sldId="287"/>
            <ac:picMk id="5" creationId="{38DCB04B-11D2-DF6B-BBE0-82512D16E99E}"/>
          </ac:picMkLst>
        </pc:picChg>
        <pc:picChg chg="add mod">
          <ac:chgData name="Diego Mariano" userId="c5bc56b00d061272" providerId="LiveId" clId="{D3CACACF-4ABB-C14E-BFF2-084D6779EB04}" dt="2025-07-10T11:08:11.645" v="2216" actId="1076"/>
          <ac:picMkLst>
            <pc:docMk/>
            <pc:sldMk cId="2460899994" sldId="287"/>
            <ac:picMk id="3074" creationId="{1C6EC3A5-A777-BE52-FE68-C1B31C14F162}"/>
          </ac:picMkLst>
        </pc:picChg>
        <pc:picChg chg="add mod">
          <ac:chgData name="Diego Mariano" userId="c5bc56b00d061272" providerId="LiveId" clId="{D3CACACF-4ABB-C14E-BFF2-084D6779EB04}" dt="2025-07-10T11:08:07.908" v="2215" actId="732"/>
          <ac:picMkLst>
            <pc:docMk/>
            <pc:sldMk cId="2460899994" sldId="287"/>
            <ac:picMk id="3076" creationId="{E1B91A23-815D-3A60-C884-FB9B05BB1F29}"/>
          </ac:picMkLst>
        </pc:picChg>
      </pc:sldChg>
      <pc:sldChg chg="addSp modSp add mod">
        <pc:chgData name="Diego Mariano" userId="c5bc56b00d061272" providerId="LiveId" clId="{D3CACACF-4ABB-C14E-BFF2-084D6779EB04}" dt="2025-07-10T11:10:57.152" v="2262" actId="1076"/>
        <pc:sldMkLst>
          <pc:docMk/>
          <pc:sldMk cId="563648860" sldId="288"/>
        </pc:sldMkLst>
        <pc:spChg chg="mod">
          <ac:chgData name="Diego Mariano" userId="c5bc56b00d061272" providerId="LiveId" clId="{D3CACACF-4ABB-C14E-BFF2-084D6779EB04}" dt="2025-07-10T11:08:35.945" v="2220" actId="114"/>
          <ac:spMkLst>
            <pc:docMk/>
            <pc:sldMk cId="563648860" sldId="288"/>
            <ac:spMk id="3" creationId="{092EE7BA-7A43-391C-1920-6FB52217914D}"/>
          </ac:spMkLst>
        </pc:spChg>
        <pc:spChg chg="add mod">
          <ac:chgData name="Diego Mariano" userId="c5bc56b00d061272" providerId="LiveId" clId="{D3CACACF-4ABB-C14E-BFF2-084D6779EB04}" dt="2025-07-10T11:10:43.915" v="2228" actId="1076"/>
          <ac:spMkLst>
            <pc:docMk/>
            <pc:sldMk cId="563648860" sldId="288"/>
            <ac:spMk id="4" creationId="{6E357A2D-18FB-93CF-99EF-9BFC44ACC398}"/>
          </ac:spMkLst>
        </pc:spChg>
        <pc:spChg chg="add mod">
          <ac:chgData name="Diego Mariano" userId="c5bc56b00d061272" providerId="LiveId" clId="{D3CACACF-4ABB-C14E-BFF2-084D6779EB04}" dt="2025-07-10T11:10:57.152" v="2262" actId="1076"/>
          <ac:spMkLst>
            <pc:docMk/>
            <pc:sldMk cId="563648860" sldId="288"/>
            <ac:spMk id="5" creationId="{8745381F-E944-7265-98B7-6FDB0B437014}"/>
          </ac:spMkLst>
        </pc:spChg>
        <pc:picChg chg="add mod">
          <ac:chgData name="Diego Mariano" userId="c5bc56b00d061272" providerId="LiveId" clId="{D3CACACF-4ABB-C14E-BFF2-084D6779EB04}" dt="2025-07-10T11:10:49.026" v="2237" actId="14100"/>
          <ac:picMkLst>
            <pc:docMk/>
            <pc:sldMk cId="563648860" sldId="288"/>
            <ac:picMk id="4098" creationId="{8FF3A8D4-E07C-AB95-8C7F-37F7E1D70593}"/>
          </ac:picMkLst>
        </pc:picChg>
      </pc:sldChg>
      <pc:sldChg chg="addSp delSp modSp add mod">
        <pc:chgData name="Diego Mariano" userId="c5bc56b00d061272" providerId="LiveId" clId="{D3CACACF-4ABB-C14E-BFF2-084D6779EB04}" dt="2025-07-10T11:16:07.607" v="2390" actId="1076"/>
        <pc:sldMkLst>
          <pc:docMk/>
          <pc:sldMk cId="1785151564" sldId="289"/>
        </pc:sldMkLst>
        <pc:spChg chg="mod">
          <ac:chgData name="Diego Mariano" userId="c5bc56b00d061272" providerId="LiveId" clId="{D3CACACF-4ABB-C14E-BFF2-084D6779EB04}" dt="2025-07-10T11:11:18.328" v="2264" actId="27636"/>
          <ac:spMkLst>
            <pc:docMk/>
            <pc:sldMk cId="1785151564" sldId="289"/>
            <ac:spMk id="3" creationId="{A047CDD5-002D-534C-23A5-2A0D02E52AA8}"/>
          </ac:spMkLst>
        </pc:spChg>
        <pc:spChg chg="add mod">
          <ac:chgData name="Diego Mariano" userId="c5bc56b00d061272" providerId="LiveId" clId="{D3CACACF-4ABB-C14E-BFF2-084D6779EB04}" dt="2025-07-10T11:15:49.456" v="2388" actId="13926"/>
          <ac:spMkLst>
            <pc:docMk/>
            <pc:sldMk cId="1785151564" sldId="289"/>
            <ac:spMk id="4" creationId="{39414048-405A-6B53-CDF0-173BE2AD6194}"/>
          </ac:spMkLst>
        </pc:spChg>
        <pc:spChg chg="add mod">
          <ac:chgData name="Diego Mariano" userId="c5bc56b00d061272" providerId="LiveId" clId="{D3CACACF-4ABB-C14E-BFF2-084D6779EB04}" dt="2025-07-10T11:13:35.394" v="2316" actId="1076"/>
          <ac:spMkLst>
            <pc:docMk/>
            <pc:sldMk cId="1785151564" sldId="289"/>
            <ac:spMk id="6" creationId="{FAAE9F50-97B3-5312-0921-FE8E5E38AC5F}"/>
          </ac:spMkLst>
        </pc:spChg>
        <pc:spChg chg="add mod">
          <ac:chgData name="Diego Mariano" userId="c5bc56b00d061272" providerId="LiveId" clId="{D3CACACF-4ABB-C14E-BFF2-084D6779EB04}" dt="2025-07-10T11:16:01.570" v="2389" actId="1076"/>
          <ac:spMkLst>
            <pc:docMk/>
            <pc:sldMk cId="1785151564" sldId="289"/>
            <ac:spMk id="7" creationId="{07857FB7-039F-4F90-1EA3-0DF0A89753C6}"/>
          </ac:spMkLst>
        </pc:spChg>
        <pc:spChg chg="add del mod">
          <ac:chgData name="Diego Mariano" userId="c5bc56b00d061272" providerId="LiveId" clId="{D3CACACF-4ABB-C14E-BFF2-084D6779EB04}" dt="2025-07-10T11:13:53.061" v="2333"/>
          <ac:spMkLst>
            <pc:docMk/>
            <pc:sldMk cId="1785151564" sldId="289"/>
            <ac:spMk id="8" creationId="{F69F7DEE-3BC2-4AF2-93AB-446E47E26148}"/>
          </ac:spMkLst>
        </pc:spChg>
        <pc:spChg chg="add mod">
          <ac:chgData name="Diego Mariano" userId="c5bc56b00d061272" providerId="LiveId" clId="{D3CACACF-4ABB-C14E-BFF2-084D6779EB04}" dt="2025-07-10T11:15:30.618" v="2382" actId="1076"/>
          <ac:spMkLst>
            <pc:docMk/>
            <pc:sldMk cId="1785151564" sldId="289"/>
            <ac:spMk id="10" creationId="{22366872-8875-18DB-2AF9-B07EF587F3A8}"/>
          </ac:spMkLst>
        </pc:spChg>
        <pc:picChg chg="add mod">
          <ac:chgData name="Diego Mariano" userId="c5bc56b00d061272" providerId="LiveId" clId="{D3CACACF-4ABB-C14E-BFF2-084D6779EB04}" dt="2025-07-10T11:13:22.382" v="2284" actId="1076"/>
          <ac:picMkLst>
            <pc:docMk/>
            <pc:sldMk cId="1785151564" sldId="289"/>
            <ac:picMk id="5" creationId="{161845B8-1B79-8727-4010-E82A9A8CD04F}"/>
          </ac:picMkLst>
        </pc:picChg>
        <pc:picChg chg="add mod">
          <ac:chgData name="Diego Mariano" userId="c5bc56b00d061272" providerId="LiveId" clId="{D3CACACF-4ABB-C14E-BFF2-084D6779EB04}" dt="2025-07-10T11:14:33.467" v="2337" actId="14100"/>
          <ac:picMkLst>
            <pc:docMk/>
            <pc:sldMk cId="1785151564" sldId="289"/>
            <ac:picMk id="9" creationId="{CDC15D5B-292D-BA2A-A306-8A26C9F4342B}"/>
          </ac:picMkLst>
        </pc:picChg>
        <pc:picChg chg="add mod">
          <ac:chgData name="Diego Mariano" userId="c5bc56b00d061272" providerId="LiveId" clId="{D3CACACF-4ABB-C14E-BFF2-084D6779EB04}" dt="2025-07-10T11:15:35.764" v="2384" actId="1076"/>
          <ac:picMkLst>
            <pc:docMk/>
            <pc:sldMk cId="1785151564" sldId="289"/>
            <ac:picMk id="11" creationId="{330291BF-246B-AC0C-6513-D37AD64A0688}"/>
          </ac:picMkLst>
        </pc:picChg>
        <pc:picChg chg="add mod">
          <ac:chgData name="Diego Mariano" userId="c5bc56b00d061272" providerId="LiveId" clId="{D3CACACF-4ABB-C14E-BFF2-084D6779EB04}" dt="2025-07-10T11:15:37.700" v="2385" actId="1076"/>
          <ac:picMkLst>
            <pc:docMk/>
            <pc:sldMk cId="1785151564" sldId="289"/>
            <ac:picMk id="12" creationId="{B85C9950-FC86-D1E6-80B1-988F7759A1AA}"/>
          </ac:picMkLst>
        </pc:picChg>
        <pc:picChg chg="add mod">
          <ac:chgData name="Diego Mariano" userId="c5bc56b00d061272" providerId="LiveId" clId="{D3CACACF-4ABB-C14E-BFF2-084D6779EB04}" dt="2025-07-10T11:15:42.808" v="2387" actId="14100"/>
          <ac:picMkLst>
            <pc:docMk/>
            <pc:sldMk cId="1785151564" sldId="289"/>
            <ac:picMk id="13" creationId="{532A2481-9199-FC4F-5089-8D5107CD5009}"/>
          </ac:picMkLst>
        </pc:picChg>
        <pc:picChg chg="add mod">
          <ac:chgData name="Diego Mariano" userId="c5bc56b00d061272" providerId="LiveId" clId="{D3CACACF-4ABB-C14E-BFF2-084D6779EB04}" dt="2025-07-10T11:14:38.174" v="2338" actId="14100"/>
          <ac:picMkLst>
            <pc:docMk/>
            <pc:sldMk cId="1785151564" sldId="289"/>
            <ac:picMk id="5122" creationId="{AD8A5294-BD65-996B-B7A9-7821AC603DE6}"/>
          </ac:picMkLst>
        </pc:picChg>
        <pc:picChg chg="add mod">
          <ac:chgData name="Diego Mariano" userId="c5bc56b00d061272" providerId="LiveId" clId="{D3CACACF-4ABB-C14E-BFF2-084D6779EB04}" dt="2025-07-10T11:16:07.607" v="2390" actId="1076"/>
          <ac:picMkLst>
            <pc:docMk/>
            <pc:sldMk cId="1785151564" sldId="289"/>
            <ac:picMk id="5124" creationId="{57C347A1-8A8E-D0A0-6E98-CA9706FBCEB4}"/>
          </ac:picMkLst>
        </pc:picChg>
      </pc:sldChg>
      <pc:sldChg chg="addSp delSp modSp new mod">
        <pc:chgData name="Diego Mariano" userId="c5bc56b00d061272" providerId="LiveId" clId="{D3CACACF-4ABB-C14E-BFF2-084D6779EB04}" dt="2025-07-10T11:22:32.600" v="2485" actId="478"/>
        <pc:sldMkLst>
          <pc:docMk/>
          <pc:sldMk cId="2217738223" sldId="290"/>
        </pc:sldMkLst>
        <pc:spChg chg="del">
          <ac:chgData name="Diego Mariano" userId="c5bc56b00d061272" providerId="LiveId" clId="{D3CACACF-4ABB-C14E-BFF2-084D6779EB04}" dt="2025-07-10T11:22:32.600" v="2485" actId="478"/>
          <ac:spMkLst>
            <pc:docMk/>
            <pc:sldMk cId="2217738223" sldId="290"/>
            <ac:spMk id="2" creationId="{86EAAE09-468F-360B-ED9D-84AA0EEE558F}"/>
          </ac:spMkLst>
        </pc:spChg>
        <pc:spChg chg="del">
          <ac:chgData name="Diego Mariano" userId="c5bc56b00d061272" providerId="LiveId" clId="{D3CACACF-4ABB-C14E-BFF2-084D6779EB04}" dt="2025-07-10T11:21:55.637" v="2407" actId="478"/>
          <ac:spMkLst>
            <pc:docMk/>
            <pc:sldMk cId="2217738223" sldId="290"/>
            <ac:spMk id="3" creationId="{5E2B52F5-21A3-7AA9-016E-E083268EAC45}"/>
          </ac:spMkLst>
        </pc:spChg>
        <pc:spChg chg="add mod">
          <ac:chgData name="Diego Mariano" userId="c5bc56b00d061272" providerId="LiveId" clId="{D3CACACF-4ABB-C14E-BFF2-084D6779EB04}" dt="2025-07-10T11:22:04.747" v="2429" actId="1076"/>
          <ac:spMkLst>
            <pc:docMk/>
            <pc:sldMk cId="2217738223" sldId="290"/>
            <ac:spMk id="8" creationId="{DB4F6CDB-5A11-2242-C856-E021E4BC564D}"/>
          </ac:spMkLst>
        </pc:spChg>
        <pc:spChg chg="add mod">
          <ac:chgData name="Diego Mariano" userId="c5bc56b00d061272" providerId="LiveId" clId="{D3CACACF-4ABB-C14E-BFF2-084D6779EB04}" dt="2025-07-10T11:22:17.931" v="2453" actId="1076"/>
          <ac:spMkLst>
            <pc:docMk/>
            <pc:sldMk cId="2217738223" sldId="290"/>
            <ac:spMk id="9" creationId="{5A10255A-CF10-2B35-E3F8-FD7D6828DAFB}"/>
          </ac:spMkLst>
        </pc:spChg>
        <pc:spChg chg="add mod">
          <ac:chgData name="Diego Mariano" userId="c5bc56b00d061272" providerId="LiveId" clId="{D3CACACF-4ABB-C14E-BFF2-084D6779EB04}" dt="2025-07-10T11:22:29.613" v="2484" actId="1076"/>
          <ac:spMkLst>
            <pc:docMk/>
            <pc:sldMk cId="2217738223" sldId="290"/>
            <ac:spMk id="10" creationId="{8032073B-7F48-9C3C-C088-DCDF6A33C60A}"/>
          </ac:spMkLst>
        </pc:spChg>
        <pc:picChg chg="add mod">
          <ac:chgData name="Diego Mariano" userId="c5bc56b00d061272" providerId="LiveId" clId="{D3CACACF-4ABB-C14E-BFF2-084D6779EB04}" dt="2025-07-10T11:19:09.149" v="2394" actId="1076"/>
          <ac:picMkLst>
            <pc:docMk/>
            <pc:sldMk cId="2217738223" sldId="290"/>
            <ac:picMk id="4" creationId="{C391DA41-23A2-8B64-7A65-42A1A0BB22BF}"/>
          </ac:picMkLst>
        </pc:picChg>
        <pc:picChg chg="add mod">
          <ac:chgData name="Diego Mariano" userId="c5bc56b00d061272" providerId="LiveId" clId="{D3CACACF-4ABB-C14E-BFF2-084D6779EB04}" dt="2025-07-10T11:20:22.992" v="2401" actId="1076"/>
          <ac:picMkLst>
            <pc:docMk/>
            <pc:sldMk cId="2217738223" sldId="290"/>
            <ac:picMk id="5" creationId="{4D81D405-1F15-1E54-FE80-28FA4FD408B2}"/>
          </ac:picMkLst>
        </pc:picChg>
        <pc:picChg chg="add mod">
          <ac:chgData name="Diego Mariano" userId="c5bc56b00d061272" providerId="LiveId" clId="{D3CACACF-4ABB-C14E-BFF2-084D6779EB04}" dt="2025-07-10T11:20:25.933" v="2402" actId="1076"/>
          <ac:picMkLst>
            <pc:docMk/>
            <pc:sldMk cId="2217738223" sldId="290"/>
            <ac:picMk id="6" creationId="{0D6C8492-7CC5-AD1E-F635-49474CFBFB91}"/>
          </ac:picMkLst>
        </pc:picChg>
        <pc:picChg chg="add mod">
          <ac:chgData name="Diego Mariano" userId="c5bc56b00d061272" providerId="LiveId" clId="{D3CACACF-4ABB-C14E-BFF2-084D6779EB04}" dt="2025-07-10T11:21:43.364" v="2406" actId="14100"/>
          <ac:picMkLst>
            <pc:docMk/>
            <pc:sldMk cId="2217738223" sldId="290"/>
            <ac:picMk id="7" creationId="{97767E79-DA60-841C-69CE-06306FD11E39}"/>
          </ac:picMkLst>
        </pc:picChg>
      </pc:sldChg>
      <pc:sldChg chg="addSp modSp new mod setBg">
        <pc:chgData name="Diego Mariano" userId="c5bc56b00d061272" providerId="LiveId" clId="{D3CACACF-4ABB-C14E-BFF2-084D6779EB04}" dt="2025-07-10T11:24:52.287" v="2668" actId="26606"/>
        <pc:sldMkLst>
          <pc:docMk/>
          <pc:sldMk cId="3005907235" sldId="291"/>
        </pc:sldMkLst>
        <pc:spChg chg="mo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2" creationId="{F7C27B02-BB69-F72F-FB08-386B944F26EB}"/>
          </ac:spMkLst>
        </pc:spChg>
        <pc:spChg chg="mo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3" creationId="{5A346FA3-F0EB-381B-691C-1BB4F58E69B8}"/>
          </ac:spMkLst>
        </pc:spChg>
        <pc:spChg chg="ad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9" creationId="{DBC6133C-0615-4CE4-9132-37E609A9BDFA}"/>
          </ac:spMkLst>
        </pc:spChg>
        <pc:spChg chg="ad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11" creationId="{169CC832-2974-4E8D-90ED-3E2941BA7336}"/>
          </ac:spMkLst>
        </pc:spChg>
        <pc:spChg chg="ad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13" creationId="{55222F96-971A-4F90-B841-6BAB416C7AC1}"/>
          </ac:spMkLst>
        </pc:spChg>
        <pc:spChg chg="ad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15" creationId="{08980754-6F4B-43C9-B9BE-127B6BED6586}"/>
          </ac:spMkLst>
        </pc:spChg>
        <pc:spChg chg="add">
          <ac:chgData name="Diego Mariano" userId="c5bc56b00d061272" providerId="LiveId" clId="{D3CACACF-4ABB-C14E-BFF2-084D6779EB04}" dt="2025-07-10T11:24:52.287" v="2668" actId="26606"/>
          <ac:spMkLst>
            <pc:docMk/>
            <pc:sldMk cId="3005907235" sldId="291"/>
            <ac:spMk id="17" creationId="{2C1BBA94-3F40-40AA-8BB9-E69E25E537C1}"/>
          </ac:spMkLst>
        </pc:spChg>
        <pc:picChg chg="add mod">
          <ac:chgData name="Diego Mariano" userId="c5bc56b00d061272" providerId="LiveId" clId="{D3CACACF-4ABB-C14E-BFF2-084D6779EB04}" dt="2025-07-10T11:24:52.287" v="2668" actId="26606"/>
          <ac:picMkLst>
            <pc:docMk/>
            <pc:sldMk cId="3005907235" sldId="291"/>
            <ac:picMk id="4" creationId="{13149F9C-2E62-8CCF-869B-82830C6074CF}"/>
          </ac:picMkLst>
        </pc:picChg>
      </pc:sldChg>
      <pc:sldChg chg="addSp delSp modSp new mod">
        <pc:chgData name="Diego Mariano" userId="c5bc56b00d061272" providerId="LiveId" clId="{D3CACACF-4ABB-C14E-BFF2-084D6779EB04}" dt="2025-07-10T12:53:10.752" v="4229" actId="1076"/>
        <pc:sldMkLst>
          <pc:docMk/>
          <pc:sldMk cId="2760344492" sldId="292"/>
        </pc:sldMkLst>
        <pc:spChg chg="del">
          <ac:chgData name="Diego Mariano" userId="c5bc56b00d061272" providerId="LiveId" clId="{D3CACACF-4ABB-C14E-BFF2-084D6779EB04}" dt="2025-07-10T12:52:20.755" v="4074" actId="478"/>
          <ac:spMkLst>
            <pc:docMk/>
            <pc:sldMk cId="2760344492" sldId="292"/>
            <ac:spMk id="2" creationId="{44D9C966-E208-806F-3D75-5BE1785A82E1}"/>
          </ac:spMkLst>
        </pc:spChg>
        <pc:spChg chg="del">
          <ac:chgData name="Diego Mariano" userId="c5bc56b00d061272" providerId="LiveId" clId="{D3CACACF-4ABB-C14E-BFF2-084D6779EB04}" dt="2025-07-10T12:52:22.534" v="4075" actId="478"/>
          <ac:spMkLst>
            <pc:docMk/>
            <pc:sldMk cId="2760344492" sldId="292"/>
            <ac:spMk id="3" creationId="{16C608AA-B74C-084A-B8A9-950DB3B49DCE}"/>
          </ac:spMkLst>
        </pc:spChg>
        <pc:spChg chg="add mod">
          <ac:chgData name="Diego Mariano" userId="c5bc56b00d061272" providerId="LiveId" clId="{D3CACACF-4ABB-C14E-BFF2-084D6779EB04}" dt="2025-07-10T12:52:33.442" v="4122" actId="1076"/>
          <ac:spMkLst>
            <pc:docMk/>
            <pc:sldMk cId="2760344492" sldId="292"/>
            <ac:spMk id="14" creationId="{AC1D512F-E4D4-3DAC-732F-A5ED153ABA7A}"/>
          </ac:spMkLst>
        </pc:spChg>
        <pc:spChg chg="add mod">
          <ac:chgData name="Diego Mariano" userId="c5bc56b00d061272" providerId="LiveId" clId="{D3CACACF-4ABB-C14E-BFF2-084D6779EB04}" dt="2025-07-10T12:52:43.168" v="4145" actId="1076"/>
          <ac:spMkLst>
            <pc:docMk/>
            <pc:sldMk cId="2760344492" sldId="292"/>
            <ac:spMk id="15" creationId="{BB9159CF-AECB-DB02-C265-38BCB3B7610F}"/>
          </ac:spMkLst>
        </pc:spChg>
        <pc:spChg chg="add mod">
          <ac:chgData name="Diego Mariano" userId="c5bc56b00d061272" providerId="LiveId" clId="{D3CACACF-4ABB-C14E-BFF2-084D6779EB04}" dt="2025-07-10T12:52:56.519" v="4200" actId="20577"/>
          <ac:spMkLst>
            <pc:docMk/>
            <pc:sldMk cId="2760344492" sldId="292"/>
            <ac:spMk id="16" creationId="{BAD7A031-991C-74A0-9CA2-4DF4B6E25E4A}"/>
          </ac:spMkLst>
        </pc:spChg>
        <pc:spChg chg="add mod">
          <ac:chgData name="Diego Mariano" userId="c5bc56b00d061272" providerId="LiveId" clId="{D3CACACF-4ABB-C14E-BFF2-084D6779EB04}" dt="2025-07-10T12:53:10.752" v="4229" actId="1076"/>
          <ac:spMkLst>
            <pc:docMk/>
            <pc:sldMk cId="2760344492" sldId="292"/>
            <ac:spMk id="17" creationId="{2DEFDD96-0292-B06F-E98E-5107FC00FDC6}"/>
          </ac:spMkLst>
        </pc:spChg>
        <pc:picChg chg="add mod">
          <ac:chgData name="Diego Mariano" userId="c5bc56b00d061272" providerId="LiveId" clId="{D3CACACF-4ABB-C14E-BFF2-084D6779EB04}" dt="2025-07-10T12:52:34.779" v="4123" actId="1076"/>
          <ac:picMkLst>
            <pc:docMk/>
            <pc:sldMk cId="2760344492" sldId="292"/>
            <ac:picMk id="4" creationId="{221B83D7-2E61-2A34-6410-20412DFBDF0A}"/>
          </ac:picMkLst>
        </pc:picChg>
        <pc:picChg chg="add mod modCrop">
          <ac:chgData name="Diego Mariano" userId="c5bc56b00d061272" providerId="LiveId" clId="{D3CACACF-4ABB-C14E-BFF2-084D6779EB04}" dt="2025-07-10T12:52:36.868" v="4124" actId="1076"/>
          <ac:picMkLst>
            <pc:docMk/>
            <pc:sldMk cId="2760344492" sldId="292"/>
            <ac:picMk id="5" creationId="{2845B17C-6E74-BD92-FADE-3A10D55122DE}"/>
          </ac:picMkLst>
        </pc:picChg>
        <pc:picChg chg="add del mod">
          <ac:chgData name="Diego Mariano" userId="c5bc56b00d061272" providerId="LiveId" clId="{D3CACACF-4ABB-C14E-BFF2-084D6779EB04}" dt="2025-07-10T11:35:33.995" v="2683" actId="478"/>
          <ac:picMkLst>
            <pc:docMk/>
            <pc:sldMk cId="2760344492" sldId="292"/>
            <ac:picMk id="6" creationId="{C6750A1A-DDFC-6846-3B93-41CD8F0348DB}"/>
          </ac:picMkLst>
        </pc:picChg>
        <pc:picChg chg="add del mod">
          <ac:chgData name="Diego Mariano" userId="c5bc56b00d061272" providerId="LiveId" clId="{D3CACACF-4ABB-C14E-BFF2-084D6779EB04}" dt="2025-07-10T11:39:33.205" v="2730" actId="478"/>
          <ac:picMkLst>
            <pc:docMk/>
            <pc:sldMk cId="2760344492" sldId="292"/>
            <ac:picMk id="7" creationId="{506D6121-883A-4405-C753-5C66DC1A2604}"/>
          </ac:picMkLst>
        </pc:picChg>
        <pc:picChg chg="add del mod">
          <ac:chgData name="Diego Mariano" userId="c5bc56b00d061272" providerId="LiveId" clId="{D3CACACF-4ABB-C14E-BFF2-084D6779EB04}" dt="2025-07-10T11:42:58.813" v="2745" actId="478"/>
          <ac:picMkLst>
            <pc:docMk/>
            <pc:sldMk cId="2760344492" sldId="292"/>
            <ac:picMk id="8" creationId="{A84619BF-EC21-D54E-FADD-F0D189F2883C}"/>
          </ac:picMkLst>
        </pc:picChg>
        <pc:picChg chg="add del mod">
          <ac:chgData name="Diego Mariano" userId="c5bc56b00d061272" providerId="LiveId" clId="{D3CACACF-4ABB-C14E-BFF2-084D6779EB04}" dt="2025-07-10T11:42:35.034" v="2740" actId="478"/>
          <ac:picMkLst>
            <pc:docMk/>
            <pc:sldMk cId="2760344492" sldId="292"/>
            <ac:picMk id="9" creationId="{FFAF5652-39FF-A33F-05A4-F5C0C167FA35}"/>
          </ac:picMkLst>
        </pc:picChg>
        <pc:picChg chg="add del mod">
          <ac:chgData name="Diego Mariano" userId="c5bc56b00d061272" providerId="LiveId" clId="{D3CACACF-4ABB-C14E-BFF2-084D6779EB04}" dt="2025-07-10T11:42:36.913" v="2741" actId="478"/>
          <ac:picMkLst>
            <pc:docMk/>
            <pc:sldMk cId="2760344492" sldId="292"/>
            <ac:picMk id="10" creationId="{62C3C804-120A-76E6-5542-5D2AF467B24D}"/>
          </ac:picMkLst>
        </pc:picChg>
        <pc:picChg chg="add mod">
          <ac:chgData name="Diego Mariano" userId="c5bc56b00d061272" providerId="LiveId" clId="{D3CACACF-4ABB-C14E-BFF2-084D6779EB04}" dt="2025-07-10T11:42:40.507" v="2744" actId="1076"/>
          <ac:picMkLst>
            <pc:docMk/>
            <pc:sldMk cId="2760344492" sldId="292"/>
            <ac:picMk id="11" creationId="{8F06E7EF-4441-BD9A-640B-436D81A36FFB}"/>
          </ac:picMkLst>
        </pc:picChg>
        <pc:picChg chg="add mod">
          <ac:chgData name="Diego Mariano" userId="c5bc56b00d061272" providerId="LiveId" clId="{D3CACACF-4ABB-C14E-BFF2-084D6779EB04}" dt="2025-07-10T11:43:01.052" v="2747" actId="1076"/>
          <ac:picMkLst>
            <pc:docMk/>
            <pc:sldMk cId="2760344492" sldId="292"/>
            <ac:picMk id="12" creationId="{4C9CD95F-963A-4B56-3C45-F5483996D704}"/>
          </ac:picMkLst>
        </pc:picChg>
        <pc:picChg chg="add mod">
          <ac:chgData name="Diego Mariano" userId="c5bc56b00d061272" providerId="LiveId" clId="{D3CACACF-4ABB-C14E-BFF2-084D6779EB04}" dt="2025-07-10T11:58:57.999" v="3029" actId="1076"/>
          <ac:picMkLst>
            <pc:docMk/>
            <pc:sldMk cId="2760344492" sldId="292"/>
            <ac:picMk id="13" creationId="{7C18A0DB-537D-DA62-F0A1-F3FCC6BE5571}"/>
          </ac:picMkLst>
        </pc:picChg>
      </pc:sldChg>
      <pc:sldChg chg="addSp delSp modSp new mod">
        <pc:chgData name="Diego Mariano" userId="c5bc56b00d061272" providerId="LiveId" clId="{D3CACACF-4ABB-C14E-BFF2-084D6779EB04}" dt="2025-07-10T11:37:27.566" v="2720" actId="21"/>
        <pc:sldMkLst>
          <pc:docMk/>
          <pc:sldMk cId="4182917492" sldId="293"/>
        </pc:sldMkLst>
        <pc:spChg chg="mod">
          <ac:chgData name="Diego Mariano" userId="c5bc56b00d061272" providerId="LiveId" clId="{D3CACACF-4ABB-C14E-BFF2-084D6779EB04}" dt="2025-07-10T11:36:24.860" v="2712" actId="20577"/>
          <ac:spMkLst>
            <pc:docMk/>
            <pc:sldMk cId="4182917492" sldId="293"/>
            <ac:spMk id="2" creationId="{83B52442-13C5-D2CF-55D7-A0A0CFE507C9}"/>
          </ac:spMkLst>
        </pc:spChg>
        <pc:spChg chg="mod">
          <ac:chgData name="Diego Mariano" userId="c5bc56b00d061272" providerId="LiveId" clId="{D3CACACF-4ABB-C14E-BFF2-084D6779EB04}" dt="2025-07-10T11:36:26.024" v="2713"/>
          <ac:spMkLst>
            <pc:docMk/>
            <pc:sldMk cId="4182917492" sldId="293"/>
            <ac:spMk id="3" creationId="{76ED14B6-2164-A112-BFFF-590E7B9231FA}"/>
          </ac:spMkLst>
        </pc:spChg>
        <pc:picChg chg="add mod">
          <ac:chgData name="Diego Mariano" userId="c5bc56b00d061272" providerId="LiveId" clId="{D3CACACF-4ABB-C14E-BFF2-084D6779EB04}" dt="2025-07-10T11:35:53.252" v="2689" actId="1076"/>
          <ac:picMkLst>
            <pc:docMk/>
            <pc:sldMk cId="4182917492" sldId="293"/>
            <ac:picMk id="4" creationId="{48B12423-1482-1955-0FFF-B862BB663B91}"/>
          </ac:picMkLst>
        </pc:picChg>
        <pc:picChg chg="add del mod">
          <ac:chgData name="Diego Mariano" userId="c5bc56b00d061272" providerId="LiveId" clId="{D3CACACF-4ABB-C14E-BFF2-084D6779EB04}" dt="2025-07-10T11:37:27.566" v="2720" actId="21"/>
          <ac:picMkLst>
            <pc:docMk/>
            <pc:sldMk cId="4182917492" sldId="293"/>
            <ac:picMk id="5" creationId="{476852AF-4206-673B-4EE8-0C19F2D9E754}"/>
          </ac:picMkLst>
        </pc:picChg>
      </pc:sldChg>
      <pc:sldChg chg="addSp delSp modSp new mod">
        <pc:chgData name="Diego Mariano" userId="c5bc56b00d061272" providerId="LiveId" clId="{D3CACACF-4ABB-C14E-BFF2-084D6779EB04}" dt="2025-07-10T12:52:14.003" v="4073" actId="20577"/>
        <pc:sldMkLst>
          <pc:docMk/>
          <pc:sldMk cId="3463731630" sldId="294"/>
        </pc:sldMkLst>
        <pc:spChg chg="del">
          <ac:chgData name="Diego Mariano" userId="c5bc56b00d061272" providerId="LiveId" clId="{D3CACACF-4ABB-C14E-BFF2-084D6779EB04}" dt="2025-07-10T12:52:09.182" v="4037" actId="478"/>
          <ac:spMkLst>
            <pc:docMk/>
            <pc:sldMk cId="3463731630" sldId="294"/>
            <ac:spMk id="2" creationId="{334B2777-9085-7333-C3FC-BFE75C730A4B}"/>
          </ac:spMkLst>
        </pc:spChg>
        <pc:spChg chg="add mod">
          <ac:chgData name="Diego Mariano" userId="c5bc56b00d061272" providerId="LiveId" clId="{D3CACACF-4ABB-C14E-BFF2-084D6779EB04}" dt="2025-07-10T12:52:14.003" v="4073" actId="20577"/>
          <ac:spMkLst>
            <pc:docMk/>
            <pc:sldMk cId="3463731630" sldId="294"/>
            <ac:spMk id="7" creationId="{8B680E48-F5F9-1352-4C17-45B7C024339D}"/>
          </ac:spMkLst>
        </pc:spChg>
        <pc:picChg chg="add del">
          <ac:chgData name="Diego Mariano" userId="c5bc56b00d061272" providerId="LiveId" clId="{D3CACACF-4ABB-C14E-BFF2-084D6779EB04}" dt="2025-07-10T11:37:18.887" v="2718" actId="478"/>
          <ac:picMkLst>
            <pc:docMk/>
            <pc:sldMk cId="3463731630" sldId="294"/>
            <ac:picMk id="4" creationId="{01A1616E-7C26-4F3C-2EF8-10918A00FAC1}"/>
          </ac:picMkLst>
        </pc:picChg>
        <pc:picChg chg="add mod">
          <ac:chgData name="Diego Mariano" userId="c5bc56b00d061272" providerId="LiveId" clId="{D3CACACF-4ABB-C14E-BFF2-084D6779EB04}" dt="2025-07-10T11:37:33.945" v="2724" actId="1076"/>
          <ac:picMkLst>
            <pc:docMk/>
            <pc:sldMk cId="3463731630" sldId="294"/>
            <ac:picMk id="5" creationId="{F7A879F6-C4B1-BA34-5611-EBD6A27C1360}"/>
          </ac:picMkLst>
        </pc:picChg>
        <pc:picChg chg="add mod">
          <ac:chgData name="Diego Mariano" userId="c5bc56b00d061272" providerId="LiveId" clId="{D3CACACF-4ABB-C14E-BFF2-084D6779EB04}" dt="2025-07-10T11:37:35.300" v="2725" actId="1076"/>
          <ac:picMkLst>
            <pc:docMk/>
            <pc:sldMk cId="3463731630" sldId="294"/>
            <ac:picMk id="6" creationId="{647BCD13-31EB-06A3-FA00-879CAEB2AE64}"/>
          </ac:picMkLst>
        </pc:picChg>
      </pc:sldChg>
      <pc:sldChg chg="addSp delSp modSp new mod">
        <pc:chgData name="Diego Mariano" userId="c5bc56b00d061272" providerId="LiveId" clId="{D3CACACF-4ABB-C14E-BFF2-084D6779EB04}" dt="2025-07-10T12:52:02.797" v="4036" actId="1076"/>
        <pc:sldMkLst>
          <pc:docMk/>
          <pc:sldMk cId="926201429" sldId="295"/>
        </pc:sldMkLst>
        <pc:spChg chg="del">
          <ac:chgData name="Diego Mariano" userId="c5bc56b00d061272" providerId="LiveId" clId="{D3CACACF-4ABB-C14E-BFF2-084D6779EB04}" dt="2025-07-10T12:51:39.721" v="3968" actId="478"/>
          <ac:spMkLst>
            <pc:docMk/>
            <pc:sldMk cId="926201429" sldId="295"/>
            <ac:spMk id="2" creationId="{D1D27156-0505-5D24-C0AB-7C994A09041F}"/>
          </ac:spMkLst>
        </pc:spChg>
        <pc:spChg chg="del">
          <ac:chgData name="Diego Mariano" userId="c5bc56b00d061272" providerId="LiveId" clId="{D3CACACF-4ABB-C14E-BFF2-084D6779EB04}" dt="2025-07-10T12:51:41.249" v="3969" actId="478"/>
          <ac:spMkLst>
            <pc:docMk/>
            <pc:sldMk cId="926201429" sldId="295"/>
            <ac:spMk id="3" creationId="{E5D9092C-7868-7F79-6EF4-93BD30CE4605}"/>
          </ac:spMkLst>
        </pc:spChg>
        <pc:spChg chg="add mod">
          <ac:chgData name="Diego Mariano" userId="c5bc56b00d061272" providerId="LiveId" clId="{D3CACACF-4ABB-C14E-BFF2-084D6779EB04}" dt="2025-07-10T12:52:02.797" v="4036" actId="1076"/>
          <ac:spMkLst>
            <pc:docMk/>
            <pc:sldMk cId="926201429" sldId="295"/>
            <ac:spMk id="6" creationId="{B7282E49-CABF-81AF-B00D-5F903E509079}"/>
          </ac:spMkLst>
        </pc:spChg>
        <pc:picChg chg="add mod">
          <ac:chgData name="Diego Mariano" userId="c5bc56b00d061272" providerId="LiveId" clId="{D3CACACF-4ABB-C14E-BFF2-084D6779EB04}" dt="2025-07-10T11:38:49.141" v="2729" actId="1076"/>
          <ac:picMkLst>
            <pc:docMk/>
            <pc:sldMk cId="926201429" sldId="295"/>
            <ac:picMk id="4" creationId="{F6E6A1CE-00D9-187E-6211-9DB6F2DBA9C3}"/>
          </ac:picMkLst>
        </pc:picChg>
        <pc:picChg chg="add del mod">
          <ac:chgData name="Diego Mariano" userId="c5bc56b00d061272" providerId="LiveId" clId="{D3CACACF-4ABB-C14E-BFF2-084D6779EB04}" dt="2025-07-10T11:43:42.099" v="2750" actId="21"/>
          <ac:picMkLst>
            <pc:docMk/>
            <pc:sldMk cId="926201429" sldId="295"/>
            <ac:picMk id="5" creationId="{6F08793F-C7E2-4978-CFB1-661EFC0D348B}"/>
          </ac:picMkLst>
        </pc:picChg>
      </pc:sldChg>
      <pc:sldChg chg="addSp delSp modSp new mod">
        <pc:chgData name="Diego Mariano" userId="c5bc56b00d061272" providerId="LiveId" clId="{D3CACACF-4ABB-C14E-BFF2-084D6779EB04}" dt="2025-07-10T12:51:29.783" v="3967" actId="113"/>
        <pc:sldMkLst>
          <pc:docMk/>
          <pc:sldMk cId="1803761229" sldId="296"/>
        </pc:sldMkLst>
        <pc:spChg chg="mod">
          <ac:chgData name="Diego Mariano" userId="c5bc56b00d061272" providerId="LiveId" clId="{D3CACACF-4ABB-C14E-BFF2-084D6779EB04}" dt="2025-07-10T12:51:29.783" v="3967" actId="113"/>
          <ac:spMkLst>
            <pc:docMk/>
            <pc:sldMk cId="1803761229" sldId="296"/>
            <ac:spMk id="2" creationId="{E76D4A5B-EC10-3410-EAB8-823DE20D0576}"/>
          </ac:spMkLst>
        </pc:spChg>
        <pc:spChg chg="del">
          <ac:chgData name="Diego Mariano" userId="c5bc56b00d061272" providerId="LiveId" clId="{D3CACACF-4ABB-C14E-BFF2-084D6779EB04}" dt="2025-07-10T12:50:50.749" v="3843" actId="478"/>
          <ac:spMkLst>
            <pc:docMk/>
            <pc:sldMk cId="1803761229" sldId="296"/>
            <ac:spMk id="3" creationId="{069770B4-1763-8D75-DFC2-C44C3191B763}"/>
          </ac:spMkLst>
        </pc:spChg>
        <pc:spChg chg="add mod">
          <ac:chgData name="Diego Mariano" userId="c5bc56b00d061272" providerId="LiveId" clId="{D3CACACF-4ABB-C14E-BFF2-084D6779EB04}" dt="2025-07-10T12:50:56.939" v="3877" actId="20577"/>
          <ac:spMkLst>
            <pc:docMk/>
            <pc:sldMk cId="1803761229" sldId="296"/>
            <ac:spMk id="7" creationId="{021AE024-E7B9-D5BF-BFD5-C54FAF6C1FF3}"/>
          </ac:spMkLst>
        </pc:spChg>
        <pc:spChg chg="add mod">
          <ac:chgData name="Diego Mariano" userId="c5bc56b00d061272" providerId="LiveId" clId="{D3CACACF-4ABB-C14E-BFF2-084D6779EB04}" dt="2025-07-10T12:51:16.605" v="3932" actId="20577"/>
          <ac:spMkLst>
            <pc:docMk/>
            <pc:sldMk cId="1803761229" sldId="296"/>
            <ac:spMk id="8" creationId="{C3341FC0-5A3A-8B1D-F761-AE0AFFED7DFC}"/>
          </ac:spMkLst>
        </pc:spChg>
        <pc:spChg chg="add mod">
          <ac:chgData name="Diego Mariano" userId="c5bc56b00d061272" providerId="LiveId" clId="{D3CACACF-4ABB-C14E-BFF2-084D6779EB04}" dt="2025-07-10T12:51:26.944" v="3966" actId="1076"/>
          <ac:spMkLst>
            <pc:docMk/>
            <pc:sldMk cId="1803761229" sldId="296"/>
            <ac:spMk id="9" creationId="{FFB46C74-A13D-30C1-57A5-D901C210E0DC}"/>
          </ac:spMkLst>
        </pc:spChg>
        <pc:picChg chg="add mod modCrop">
          <ac:chgData name="Diego Mariano" userId="c5bc56b00d061272" providerId="LiveId" clId="{D3CACACF-4ABB-C14E-BFF2-084D6779EB04}" dt="2025-07-10T11:44:03.623" v="2773" actId="1076"/>
          <ac:picMkLst>
            <pc:docMk/>
            <pc:sldMk cId="1803761229" sldId="296"/>
            <ac:picMk id="4" creationId="{7ABB60A4-2A47-A210-2D3A-7455B1BC8E8F}"/>
          </ac:picMkLst>
        </pc:picChg>
        <pc:picChg chg="add mod">
          <ac:chgData name="Diego Mariano" userId="c5bc56b00d061272" providerId="LiveId" clId="{D3CACACF-4ABB-C14E-BFF2-084D6779EB04}" dt="2025-07-10T12:51:00.206" v="3878" actId="1076"/>
          <ac:picMkLst>
            <pc:docMk/>
            <pc:sldMk cId="1803761229" sldId="296"/>
            <ac:picMk id="5" creationId="{09E03589-4479-D7FA-E69D-85BDC2A84DEA}"/>
          </ac:picMkLst>
        </pc:picChg>
        <pc:picChg chg="add mod">
          <ac:chgData name="Diego Mariano" userId="c5bc56b00d061272" providerId="LiveId" clId="{D3CACACF-4ABB-C14E-BFF2-084D6779EB04}" dt="2025-07-10T11:44:28.235" v="2778" actId="14100"/>
          <ac:picMkLst>
            <pc:docMk/>
            <pc:sldMk cId="1803761229" sldId="296"/>
            <ac:picMk id="6" creationId="{7E2E5D33-8A8E-1639-7A47-3176906B264A}"/>
          </ac:picMkLst>
        </pc:picChg>
      </pc:sldChg>
      <pc:sldChg chg="addSp delSp modSp new mod">
        <pc:chgData name="Diego Mariano" userId="c5bc56b00d061272" providerId="LiveId" clId="{D3CACACF-4ABB-C14E-BFF2-084D6779EB04}" dt="2025-07-10T11:48:17.201" v="2961" actId="1076"/>
        <pc:sldMkLst>
          <pc:docMk/>
          <pc:sldMk cId="2374976446" sldId="297"/>
        </pc:sldMkLst>
        <pc:spChg chg="mod">
          <ac:chgData name="Diego Mariano" userId="c5bc56b00d061272" providerId="LiveId" clId="{D3CACACF-4ABB-C14E-BFF2-084D6779EB04}" dt="2025-07-10T11:44:53.383" v="2783" actId="20577"/>
          <ac:spMkLst>
            <pc:docMk/>
            <pc:sldMk cId="2374976446" sldId="297"/>
            <ac:spMk id="2" creationId="{85115FA0-F3D1-E841-91E2-42CDC794C61F}"/>
          </ac:spMkLst>
        </pc:spChg>
        <pc:spChg chg="del">
          <ac:chgData name="Diego Mariano" userId="c5bc56b00d061272" providerId="LiveId" clId="{D3CACACF-4ABB-C14E-BFF2-084D6779EB04}" dt="2025-07-10T11:44:48.999" v="2780"/>
          <ac:spMkLst>
            <pc:docMk/>
            <pc:sldMk cId="2374976446" sldId="297"/>
            <ac:spMk id="3" creationId="{81679CF9-8537-1063-30B3-D27D1D04D4F5}"/>
          </ac:spMkLst>
        </pc:spChg>
        <pc:spChg chg="add mod">
          <ac:chgData name="Diego Mariano" userId="c5bc56b00d061272" providerId="LiveId" clId="{D3CACACF-4ABB-C14E-BFF2-084D6779EB04}" dt="2025-07-10T11:45:07.406" v="2792" actId="20577"/>
          <ac:spMkLst>
            <pc:docMk/>
            <pc:sldMk cId="2374976446" sldId="297"/>
            <ac:spMk id="4" creationId="{6C8AFACB-EEFE-FF8E-2442-5272CEE12AD1}"/>
          </ac:spMkLst>
        </pc:spChg>
        <pc:spChg chg="add mod">
          <ac:chgData name="Diego Mariano" userId="c5bc56b00d061272" providerId="LiveId" clId="{D3CACACF-4ABB-C14E-BFF2-084D6779EB04}" dt="2025-07-10T11:45:57.308" v="2831" actId="1076"/>
          <ac:spMkLst>
            <pc:docMk/>
            <pc:sldMk cId="2374976446" sldId="297"/>
            <ac:spMk id="6" creationId="{B269DD7F-D26D-88C5-6F46-1CD66CCCFF50}"/>
          </ac:spMkLst>
        </pc:spChg>
        <pc:picChg chg="add mod">
          <ac:chgData name="Diego Mariano" userId="c5bc56b00d061272" providerId="LiveId" clId="{D3CACACF-4ABB-C14E-BFF2-084D6779EB04}" dt="2025-07-10T11:45:37.321" v="2795" actId="1076"/>
          <ac:picMkLst>
            <pc:docMk/>
            <pc:sldMk cId="2374976446" sldId="297"/>
            <ac:picMk id="5" creationId="{E02D3D5C-C129-F64D-D90A-4E3200F77502}"/>
          </ac:picMkLst>
        </pc:picChg>
        <pc:picChg chg="add del mod">
          <ac:chgData name="Diego Mariano" userId="c5bc56b00d061272" providerId="LiveId" clId="{D3CACACF-4ABB-C14E-BFF2-084D6779EB04}" dt="2025-07-10T11:48:06.335" v="2959" actId="478"/>
          <ac:picMkLst>
            <pc:docMk/>
            <pc:sldMk cId="2374976446" sldId="297"/>
            <ac:picMk id="7" creationId="{2CA61888-2EEA-09DC-A5CE-BC03DA802C1A}"/>
          </ac:picMkLst>
        </pc:picChg>
        <pc:picChg chg="add mod">
          <ac:chgData name="Diego Mariano" userId="c5bc56b00d061272" providerId="LiveId" clId="{D3CACACF-4ABB-C14E-BFF2-084D6779EB04}" dt="2025-07-10T11:48:17.201" v="2961" actId="1076"/>
          <ac:picMkLst>
            <pc:docMk/>
            <pc:sldMk cId="2374976446" sldId="297"/>
            <ac:picMk id="8" creationId="{F818DF3A-D262-6F79-0922-076E4DC85901}"/>
          </ac:picMkLst>
        </pc:picChg>
      </pc:sldChg>
      <pc:sldChg chg="modSp new mod">
        <pc:chgData name="Diego Mariano" userId="c5bc56b00d061272" providerId="LiveId" clId="{D3CACACF-4ABB-C14E-BFF2-084D6779EB04}" dt="2025-07-10T12:06:43.876" v="3158" actId="20577"/>
        <pc:sldMkLst>
          <pc:docMk/>
          <pc:sldMk cId="3619135333" sldId="298"/>
        </pc:sldMkLst>
        <pc:spChg chg="mod">
          <ac:chgData name="Diego Mariano" userId="c5bc56b00d061272" providerId="LiveId" clId="{D3CACACF-4ABB-C14E-BFF2-084D6779EB04}" dt="2025-07-10T12:06:43.876" v="3158" actId="20577"/>
          <ac:spMkLst>
            <pc:docMk/>
            <pc:sldMk cId="3619135333" sldId="298"/>
            <ac:spMk id="2" creationId="{4B8FA7D3-7249-B32C-F82C-21756B0F610D}"/>
          </ac:spMkLst>
        </pc:spChg>
        <pc:spChg chg="mod">
          <ac:chgData name="Diego Mariano" userId="c5bc56b00d061272" providerId="LiveId" clId="{D3CACACF-4ABB-C14E-BFF2-084D6779EB04}" dt="2025-07-10T12:06:42.678" v="3157" actId="15"/>
          <ac:spMkLst>
            <pc:docMk/>
            <pc:sldMk cId="3619135333" sldId="298"/>
            <ac:spMk id="3" creationId="{5CD5D8F7-7F2B-A7AC-72A2-CC2016B795E8}"/>
          </ac:spMkLst>
        </pc:spChg>
      </pc:sldChg>
      <pc:sldChg chg="addSp delSp modSp new mod">
        <pc:chgData name="Diego Mariano" userId="c5bc56b00d061272" providerId="LiveId" clId="{D3CACACF-4ABB-C14E-BFF2-084D6779EB04}" dt="2025-07-10T12:50:37.940" v="3842" actId="20577"/>
        <pc:sldMkLst>
          <pc:docMk/>
          <pc:sldMk cId="105684999" sldId="299"/>
        </pc:sldMkLst>
        <pc:spChg chg="mod">
          <ac:chgData name="Diego Mariano" userId="c5bc56b00d061272" providerId="LiveId" clId="{D3CACACF-4ABB-C14E-BFF2-084D6779EB04}" dt="2025-07-10T11:51:25.259" v="2996" actId="20577"/>
          <ac:spMkLst>
            <pc:docMk/>
            <pc:sldMk cId="105684999" sldId="299"/>
            <ac:spMk id="2" creationId="{1958FDC0-5C21-1E74-C4D5-21CD1928C5D6}"/>
          </ac:spMkLst>
        </pc:spChg>
        <pc:spChg chg="del">
          <ac:chgData name="Diego Mariano" userId="c5bc56b00d061272" providerId="LiveId" clId="{D3CACACF-4ABB-C14E-BFF2-084D6779EB04}" dt="2025-07-10T12:50:07.211" v="3755" actId="478"/>
          <ac:spMkLst>
            <pc:docMk/>
            <pc:sldMk cId="105684999" sldId="299"/>
            <ac:spMk id="3" creationId="{39058F8E-A657-2B84-ED00-BD4780AFD110}"/>
          </ac:spMkLst>
        </pc:spChg>
        <pc:spChg chg="add mod">
          <ac:chgData name="Diego Mariano" userId="c5bc56b00d061272" providerId="LiveId" clId="{D3CACACF-4ABB-C14E-BFF2-084D6779EB04}" dt="2025-07-10T12:50:18.877" v="3777" actId="1076"/>
          <ac:spMkLst>
            <pc:docMk/>
            <pc:sldMk cId="105684999" sldId="299"/>
            <ac:spMk id="10" creationId="{7FA72412-ABAE-0382-CB83-3CD702FD8C67}"/>
          </ac:spMkLst>
        </pc:spChg>
        <pc:spChg chg="add mod">
          <ac:chgData name="Diego Mariano" userId="c5bc56b00d061272" providerId="LiveId" clId="{D3CACACF-4ABB-C14E-BFF2-084D6779EB04}" dt="2025-07-10T12:50:26.126" v="3804" actId="20577"/>
          <ac:spMkLst>
            <pc:docMk/>
            <pc:sldMk cId="105684999" sldId="299"/>
            <ac:spMk id="11" creationId="{AF33C6BE-183A-8106-38D6-18D256E12FC5}"/>
          </ac:spMkLst>
        </pc:spChg>
        <pc:spChg chg="add mod">
          <ac:chgData name="Diego Mariano" userId="c5bc56b00d061272" providerId="LiveId" clId="{D3CACACF-4ABB-C14E-BFF2-084D6779EB04}" dt="2025-07-10T12:50:37.940" v="3842" actId="20577"/>
          <ac:spMkLst>
            <pc:docMk/>
            <pc:sldMk cId="105684999" sldId="299"/>
            <ac:spMk id="12" creationId="{6535E49D-92ED-1DB1-C96B-0DC21BD31AEF}"/>
          </ac:spMkLst>
        </pc:spChg>
        <pc:picChg chg="add mod">
          <ac:chgData name="Diego Mariano" userId="c5bc56b00d061272" providerId="LiveId" clId="{D3CACACF-4ABB-C14E-BFF2-084D6779EB04}" dt="2025-07-10T11:54:37.152" v="3022" actId="1076"/>
          <ac:picMkLst>
            <pc:docMk/>
            <pc:sldMk cId="105684999" sldId="299"/>
            <ac:picMk id="4" creationId="{954546C4-D7A7-733B-D8D0-871F05C77867}"/>
          </ac:picMkLst>
        </pc:picChg>
        <pc:picChg chg="add mod">
          <ac:chgData name="Diego Mariano" userId="c5bc56b00d061272" providerId="LiveId" clId="{D3CACACF-4ABB-C14E-BFF2-084D6779EB04}" dt="2025-07-10T11:54:35.063" v="3021" actId="1076"/>
          <ac:picMkLst>
            <pc:docMk/>
            <pc:sldMk cId="105684999" sldId="299"/>
            <ac:picMk id="5" creationId="{F6739DCB-D056-B43C-F131-9A70981B772B}"/>
          </ac:picMkLst>
        </pc:picChg>
        <pc:picChg chg="add del mod">
          <ac:chgData name="Diego Mariano" userId="c5bc56b00d061272" providerId="LiveId" clId="{D3CACACF-4ABB-C14E-BFF2-084D6779EB04}" dt="2025-07-10T11:52:18.433" v="3003" actId="478"/>
          <ac:picMkLst>
            <pc:docMk/>
            <pc:sldMk cId="105684999" sldId="299"/>
            <ac:picMk id="6" creationId="{1E064A4F-E686-2926-B9C1-2165E7B50880}"/>
          </ac:picMkLst>
        </pc:picChg>
        <pc:picChg chg="add mod">
          <ac:chgData name="Diego Mariano" userId="c5bc56b00d061272" providerId="LiveId" clId="{D3CACACF-4ABB-C14E-BFF2-084D6779EB04}" dt="2025-07-10T11:52:57.413" v="3012" actId="1076"/>
          <ac:picMkLst>
            <pc:docMk/>
            <pc:sldMk cId="105684999" sldId="299"/>
            <ac:picMk id="7" creationId="{B42F96A7-D264-0E5D-D12E-F2ADDC53E2E0}"/>
          </ac:picMkLst>
        </pc:picChg>
        <pc:picChg chg="add mod">
          <ac:chgData name="Diego Mariano" userId="c5bc56b00d061272" providerId="LiveId" clId="{D3CACACF-4ABB-C14E-BFF2-084D6779EB04}" dt="2025-07-10T11:54:45.397" v="3025" actId="14100"/>
          <ac:picMkLst>
            <pc:docMk/>
            <pc:sldMk cId="105684999" sldId="299"/>
            <ac:picMk id="8" creationId="{019E9A2D-7705-ED4A-12D7-F1443782C240}"/>
          </ac:picMkLst>
        </pc:picChg>
        <pc:picChg chg="add del mod">
          <ac:chgData name="Diego Mariano" userId="c5bc56b00d061272" providerId="LiveId" clId="{D3CACACF-4ABB-C14E-BFF2-084D6779EB04}" dt="2025-07-10T12:37:09.186" v="3182" actId="478"/>
          <ac:picMkLst>
            <pc:docMk/>
            <pc:sldMk cId="105684999" sldId="299"/>
            <ac:picMk id="9" creationId="{D6451401-F3A0-989A-F2C3-E5E7FCE3E849}"/>
          </ac:picMkLst>
        </pc:picChg>
      </pc:sldChg>
      <pc:sldChg chg="addSp delSp modSp new mod">
        <pc:chgData name="Diego Mariano" userId="c5bc56b00d061272" providerId="LiveId" clId="{D3CACACF-4ABB-C14E-BFF2-084D6779EB04}" dt="2025-07-10T12:49:34.825" v="3750" actId="21"/>
        <pc:sldMkLst>
          <pc:docMk/>
          <pc:sldMk cId="3352089835" sldId="300"/>
        </pc:sldMkLst>
        <pc:spChg chg="mod">
          <ac:chgData name="Diego Mariano" userId="c5bc56b00d061272" providerId="LiveId" clId="{D3CACACF-4ABB-C14E-BFF2-084D6779EB04}" dt="2025-07-10T12:04:53.264" v="3084" actId="113"/>
          <ac:spMkLst>
            <pc:docMk/>
            <pc:sldMk cId="3352089835" sldId="300"/>
            <ac:spMk id="2" creationId="{AE40E6EF-C338-AC4F-E959-17909F2CB36B}"/>
          </ac:spMkLst>
        </pc:spChg>
        <pc:picChg chg="add mod">
          <ac:chgData name="Diego Mariano" userId="c5bc56b00d061272" providerId="LiveId" clId="{D3CACACF-4ABB-C14E-BFF2-084D6779EB04}" dt="2025-07-10T12:03:43.968" v="3032" actId="1076"/>
          <ac:picMkLst>
            <pc:docMk/>
            <pc:sldMk cId="3352089835" sldId="300"/>
            <ac:picMk id="4" creationId="{79C26647-55F8-1361-5680-CC84550493E9}"/>
          </ac:picMkLst>
        </pc:picChg>
        <pc:picChg chg="add mod">
          <ac:chgData name="Diego Mariano" userId="c5bc56b00d061272" providerId="LiveId" clId="{D3CACACF-4ABB-C14E-BFF2-084D6779EB04}" dt="2025-07-10T12:03:55.318" v="3035" actId="1076"/>
          <ac:picMkLst>
            <pc:docMk/>
            <pc:sldMk cId="3352089835" sldId="300"/>
            <ac:picMk id="5" creationId="{555FEB46-37CE-A946-0F7F-0E3BA041B23D}"/>
          </ac:picMkLst>
        </pc:picChg>
        <pc:picChg chg="add del mod">
          <ac:chgData name="Diego Mariano" userId="c5bc56b00d061272" providerId="LiveId" clId="{D3CACACF-4ABB-C14E-BFF2-084D6779EB04}" dt="2025-07-10T12:49:34.825" v="3750" actId="21"/>
          <ac:picMkLst>
            <pc:docMk/>
            <pc:sldMk cId="3352089835" sldId="300"/>
            <ac:picMk id="6" creationId="{517923BC-E5BB-89F4-4E74-E6C2F0ADD839}"/>
          </ac:picMkLst>
        </pc:picChg>
      </pc:sldChg>
      <pc:sldChg chg="addSp modSp new mod">
        <pc:chgData name="Diego Mariano" userId="c5bc56b00d061272" providerId="LiveId" clId="{D3CACACF-4ABB-C14E-BFF2-084D6779EB04}" dt="2025-07-10T12:04:48.413" v="3076" actId="113"/>
        <pc:sldMkLst>
          <pc:docMk/>
          <pc:sldMk cId="3138288038" sldId="301"/>
        </pc:sldMkLst>
        <pc:spChg chg="mod">
          <ac:chgData name="Diego Mariano" userId="c5bc56b00d061272" providerId="LiveId" clId="{D3CACACF-4ABB-C14E-BFF2-084D6779EB04}" dt="2025-07-10T12:04:48.413" v="3076" actId="113"/>
          <ac:spMkLst>
            <pc:docMk/>
            <pc:sldMk cId="3138288038" sldId="301"/>
            <ac:spMk id="2" creationId="{90F9CA7C-151E-DCED-F467-DE303CFAB7AB}"/>
          </ac:spMkLst>
        </pc:spChg>
        <pc:picChg chg="add mod">
          <ac:chgData name="Diego Mariano" userId="c5bc56b00d061272" providerId="LiveId" clId="{D3CACACF-4ABB-C14E-BFF2-084D6779EB04}" dt="2025-07-10T12:04:35.312" v="3063" actId="1076"/>
          <ac:picMkLst>
            <pc:docMk/>
            <pc:sldMk cId="3138288038" sldId="301"/>
            <ac:picMk id="4" creationId="{0357D505-334A-C55A-12CB-B2CC7B01A934}"/>
          </ac:picMkLst>
        </pc:picChg>
      </pc:sldChg>
      <pc:sldChg chg="addSp delSp modSp new mod">
        <pc:chgData name="Diego Mariano" userId="c5bc56b00d061272" providerId="LiveId" clId="{D3CACACF-4ABB-C14E-BFF2-084D6779EB04}" dt="2025-07-10T12:49:50.590" v="3754" actId="1076"/>
        <pc:sldMkLst>
          <pc:docMk/>
          <pc:sldMk cId="2655421349" sldId="302"/>
        </pc:sldMkLst>
        <pc:spChg chg="del">
          <ac:chgData name="Diego Mariano" userId="c5bc56b00d061272" providerId="LiveId" clId="{D3CACACF-4ABB-C14E-BFF2-084D6779EB04}" dt="2025-07-10T12:48:08.117" v="3629" actId="478"/>
          <ac:spMkLst>
            <pc:docMk/>
            <pc:sldMk cId="2655421349" sldId="302"/>
            <ac:spMk id="2" creationId="{A26CE212-C407-ABB3-8254-9F0AC70EDC34}"/>
          </ac:spMkLst>
        </pc:spChg>
        <pc:spChg chg="add del">
          <ac:chgData name="Diego Mariano" userId="c5bc56b00d061272" providerId="LiveId" clId="{D3CACACF-4ABB-C14E-BFF2-084D6779EB04}" dt="2025-07-10T12:26:51.499" v="3168"/>
          <ac:spMkLst>
            <pc:docMk/>
            <pc:sldMk cId="2655421349" sldId="302"/>
            <ac:spMk id="3" creationId="{6A38A86A-AE44-1598-F622-10F3D0F4F652}"/>
          </ac:spMkLst>
        </pc:spChg>
        <pc:spChg chg="add mod">
          <ac:chgData name="Diego Mariano" userId="c5bc56b00d061272" providerId="LiveId" clId="{D3CACACF-4ABB-C14E-BFF2-084D6779EB04}" dt="2025-07-10T12:48:38.286" v="3714" actId="113"/>
          <ac:spMkLst>
            <pc:docMk/>
            <pc:sldMk cId="2655421349" sldId="302"/>
            <ac:spMk id="9" creationId="{BA677341-1EE0-CA1C-BA5C-9D119A3FD0E1}"/>
          </ac:spMkLst>
        </pc:spChg>
        <pc:spChg chg="add mod">
          <ac:chgData name="Diego Mariano" userId="c5bc56b00d061272" providerId="LiveId" clId="{D3CACACF-4ABB-C14E-BFF2-084D6779EB04}" dt="2025-07-10T12:48:36.035" v="3713" actId="113"/>
          <ac:spMkLst>
            <pc:docMk/>
            <pc:sldMk cId="2655421349" sldId="302"/>
            <ac:spMk id="10" creationId="{5D7FE56D-FA5D-E847-6BE1-6CC9FAD54727}"/>
          </ac:spMkLst>
        </pc:spChg>
        <pc:spChg chg="add mod">
          <ac:chgData name="Diego Mariano" userId="c5bc56b00d061272" providerId="LiveId" clId="{D3CACACF-4ABB-C14E-BFF2-084D6779EB04}" dt="2025-07-10T12:48:56.425" v="3748" actId="313"/>
          <ac:spMkLst>
            <pc:docMk/>
            <pc:sldMk cId="2655421349" sldId="302"/>
            <ac:spMk id="11" creationId="{C3083689-293A-B6D0-0F54-B533A79AF067}"/>
          </ac:spMkLst>
        </pc:spChg>
        <pc:picChg chg="add mod">
          <ac:chgData name="Diego Mariano" userId="c5bc56b00d061272" providerId="LiveId" clId="{D3CACACF-4ABB-C14E-BFF2-084D6779EB04}" dt="2025-07-10T12:26:33.535" v="3166" actId="1076"/>
          <ac:picMkLst>
            <pc:docMk/>
            <pc:sldMk cId="2655421349" sldId="302"/>
            <ac:picMk id="4" creationId="{C6E1066B-EF32-BFE6-16CA-DA52D544194D}"/>
          </ac:picMkLst>
        </pc:picChg>
        <pc:picChg chg="add mod">
          <ac:chgData name="Diego Mariano" userId="c5bc56b00d061272" providerId="LiveId" clId="{D3CACACF-4ABB-C14E-BFF2-084D6779EB04}" dt="2025-07-10T12:26:28.564" v="3164" actId="14100"/>
          <ac:picMkLst>
            <pc:docMk/>
            <pc:sldMk cId="2655421349" sldId="302"/>
            <ac:picMk id="5" creationId="{125F887F-F7EA-2F88-B057-488B7304BC5B}"/>
          </ac:picMkLst>
        </pc:picChg>
        <pc:picChg chg="add mod">
          <ac:chgData name="Diego Mariano" userId="c5bc56b00d061272" providerId="LiveId" clId="{D3CACACF-4ABB-C14E-BFF2-084D6779EB04}" dt="2025-07-10T12:26:51.499" v="3168"/>
          <ac:picMkLst>
            <pc:docMk/>
            <pc:sldMk cId="2655421349" sldId="302"/>
            <ac:picMk id="6" creationId="{BC1AD880-7A84-BE50-1F8B-9A69C9E8AF84}"/>
          </ac:picMkLst>
        </pc:picChg>
        <pc:picChg chg="add del mod">
          <ac:chgData name="Diego Mariano" userId="c5bc56b00d061272" providerId="LiveId" clId="{D3CACACF-4ABB-C14E-BFF2-084D6779EB04}" dt="2025-07-10T12:36:44.019" v="3178" actId="478"/>
          <ac:picMkLst>
            <pc:docMk/>
            <pc:sldMk cId="2655421349" sldId="302"/>
            <ac:picMk id="7" creationId="{411C3FFE-DBEE-CFB7-00D5-89113D0CD505}"/>
          </ac:picMkLst>
        </pc:picChg>
        <pc:picChg chg="add mod">
          <ac:chgData name="Diego Mariano" userId="c5bc56b00d061272" providerId="LiveId" clId="{D3CACACF-4ABB-C14E-BFF2-084D6779EB04}" dt="2025-07-10T12:36:49.858" v="3181" actId="14100"/>
          <ac:picMkLst>
            <pc:docMk/>
            <pc:sldMk cId="2655421349" sldId="302"/>
            <ac:picMk id="8" creationId="{BC9D7B97-4A03-39D1-464E-27C4CED47656}"/>
          </ac:picMkLst>
        </pc:picChg>
        <pc:picChg chg="add mod modCrop">
          <ac:chgData name="Diego Mariano" userId="c5bc56b00d061272" providerId="LiveId" clId="{D3CACACF-4ABB-C14E-BFF2-084D6779EB04}" dt="2025-07-10T12:49:50.590" v="3754" actId="1076"/>
          <ac:picMkLst>
            <pc:docMk/>
            <pc:sldMk cId="2655421349" sldId="302"/>
            <ac:picMk id="12" creationId="{BBB447F9-1C14-25B1-7E7B-26F4E6FAE6DE}"/>
          </ac:picMkLst>
        </pc:picChg>
      </pc:sldChg>
      <pc:sldChg chg="addSp delSp modSp new mod">
        <pc:chgData name="Diego Mariano" userId="c5bc56b00d061272" providerId="LiveId" clId="{D3CACACF-4ABB-C14E-BFF2-084D6779EB04}" dt="2025-07-10T12:38:45.811" v="3295" actId="478"/>
        <pc:sldMkLst>
          <pc:docMk/>
          <pc:sldMk cId="82576927" sldId="303"/>
        </pc:sldMkLst>
        <pc:spChg chg="mod">
          <ac:chgData name="Diego Mariano" userId="c5bc56b00d061272" providerId="LiveId" clId="{D3CACACF-4ABB-C14E-BFF2-084D6779EB04}" dt="2025-07-10T12:38:22.236" v="3292" actId="20577"/>
          <ac:spMkLst>
            <pc:docMk/>
            <pc:sldMk cId="82576927" sldId="303"/>
            <ac:spMk id="2" creationId="{8D6EDF2F-1B1A-2F4D-8F66-FB75C9031FAF}"/>
          </ac:spMkLst>
        </pc:spChg>
        <pc:spChg chg="del">
          <ac:chgData name="Diego Mariano" userId="c5bc56b00d061272" providerId="LiveId" clId="{D3CACACF-4ABB-C14E-BFF2-084D6779EB04}" dt="2025-07-10T12:38:45.811" v="3295" actId="478"/>
          <ac:spMkLst>
            <pc:docMk/>
            <pc:sldMk cId="82576927" sldId="303"/>
            <ac:spMk id="3" creationId="{A1172444-44B5-238F-DBA1-720EE6CD5D7B}"/>
          </ac:spMkLst>
        </pc:spChg>
        <pc:spChg chg="add mod">
          <ac:chgData name="Diego Mariano" userId="c5bc56b00d061272" providerId="LiveId" clId="{D3CACACF-4ABB-C14E-BFF2-084D6779EB04}" dt="2025-07-10T12:38:43.162" v="3294" actId="1076"/>
          <ac:spMkLst>
            <pc:docMk/>
            <pc:sldMk cId="82576927" sldId="303"/>
            <ac:spMk id="7" creationId="{E87CFC88-0399-A528-3A58-707C3C698FEC}"/>
          </ac:spMkLst>
        </pc:spChg>
        <pc:picChg chg="add del mod">
          <ac:chgData name="Diego Mariano" userId="c5bc56b00d061272" providerId="LiveId" clId="{D3CACACF-4ABB-C14E-BFF2-084D6779EB04}" dt="2025-07-10T12:36:10.958" v="3175" actId="478"/>
          <ac:picMkLst>
            <pc:docMk/>
            <pc:sldMk cId="82576927" sldId="303"/>
            <ac:picMk id="4" creationId="{74D85D47-B595-7D81-4BB1-855EC114D765}"/>
          </ac:picMkLst>
        </pc:picChg>
        <pc:picChg chg="add mod">
          <ac:chgData name="Diego Mariano" userId="c5bc56b00d061272" providerId="LiveId" clId="{D3CACACF-4ABB-C14E-BFF2-084D6779EB04}" dt="2025-07-10T12:38:18.191" v="3284" actId="1076"/>
          <ac:picMkLst>
            <pc:docMk/>
            <pc:sldMk cId="82576927" sldId="303"/>
            <ac:picMk id="5" creationId="{CC88A8D6-7ABB-147A-C9EF-86F6AFB1558A}"/>
          </ac:picMkLst>
        </pc:picChg>
      </pc:sldChg>
      <pc:sldChg chg="addSp modSp new mod">
        <pc:chgData name="Diego Mariano" userId="c5bc56b00d061272" providerId="LiveId" clId="{D3CACACF-4ABB-C14E-BFF2-084D6779EB04}" dt="2025-07-10T12:37:59.093" v="3237" actId="20577"/>
        <pc:sldMkLst>
          <pc:docMk/>
          <pc:sldMk cId="4165174584" sldId="304"/>
        </pc:sldMkLst>
        <pc:spChg chg="mod">
          <ac:chgData name="Diego Mariano" userId="c5bc56b00d061272" providerId="LiveId" clId="{D3CACACF-4ABB-C14E-BFF2-084D6779EB04}" dt="2025-07-10T12:37:59.093" v="3237" actId="20577"/>
          <ac:spMkLst>
            <pc:docMk/>
            <pc:sldMk cId="4165174584" sldId="304"/>
            <ac:spMk id="2" creationId="{951839BE-76BB-54C2-3F08-AAD869012D47}"/>
          </ac:spMkLst>
        </pc:spChg>
        <pc:picChg chg="add mod">
          <ac:chgData name="Diego Mariano" userId="c5bc56b00d061272" providerId="LiveId" clId="{D3CACACF-4ABB-C14E-BFF2-084D6779EB04}" dt="2025-07-10T12:37:46.752" v="3185" actId="1076"/>
          <ac:picMkLst>
            <pc:docMk/>
            <pc:sldMk cId="4165174584" sldId="304"/>
            <ac:picMk id="4" creationId="{019BB867-038D-C188-8765-3E6995C7A43E}"/>
          </ac:picMkLst>
        </pc:picChg>
      </pc:sldChg>
      <pc:sldChg chg="addSp modSp new mod">
        <pc:chgData name="Diego Mariano" userId="c5bc56b00d061272" providerId="LiveId" clId="{D3CACACF-4ABB-C14E-BFF2-084D6779EB04}" dt="2025-07-10T12:45:12.694" v="3516" actId="1076"/>
        <pc:sldMkLst>
          <pc:docMk/>
          <pc:sldMk cId="287137515" sldId="305"/>
        </pc:sldMkLst>
        <pc:spChg chg="mod">
          <ac:chgData name="Diego Mariano" userId="c5bc56b00d061272" providerId="LiveId" clId="{D3CACACF-4ABB-C14E-BFF2-084D6779EB04}" dt="2025-07-10T12:45:12.694" v="3516" actId="1076"/>
          <ac:spMkLst>
            <pc:docMk/>
            <pc:sldMk cId="287137515" sldId="305"/>
            <ac:spMk id="2" creationId="{00572EB8-9BBE-8B76-EFD0-398DEDAF9610}"/>
          </ac:spMkLst>
        </pc:spChg>
        <pc:spChg chg="mod">
          <ac:chgData name="Diego Mariano" userId="c5bc56b00d061272" providerId="LiveId" clId="{D3CACACF-4ABB-C14E-BFF2-084D6779EB04}" dt="2025-07-10T12:40:58.738" v="3383" actId="27636"/>
          <ac:spMkLst>
            <pc:docMk/>
            <pc:sldMk cId="287137515" sldId="305"/>
            <ac:spMk id="3" creationId="{08EBC260-1975-C47C-5EEE-9443F1965A3E}"/>
          </ac:spMkLst>
        </pc:spChg>
        <pc:picChg chg="add mod">
          <ac:chgData name="Diego Mariano" userId="c5bc56b00d061272" providerId="LiveId" clId="{D3CACACF-4ABB-C14E-BFF2-084D6779EB04}" dt="2025-07-10T12:40:08.752" v="3300" actId="1076"/>
          <ac:picMkLst>
            <pc:docMk/>
            <pc:sldMk cId="287137515" sldId="305"/>
            <ac:picMk id="4" creationId="{1A6F7AE2-E539-4D72-0B55-9F852EB6120D}"/>
          </ac:picMkLst>
        </pc:picChg>
        <pc:picChg chg="add mod">
          <ac:chgData name="Diego Mariano" userId="c5bc56b00d061272" providerId="LiveId" clId="{D3CACACF-4ABB-C14E-BFF2-084D6779EB04}" dt="2025-07-10T12:40:30.261" v="3303" actId="1076"/>
          <ac:picMkLst>
            <pc:docMk/>
            <pc:sldMk cId="287137515" sldId="305"/>
            <ac:picMk id="5" creationId="{D1E02492-65BB-7731-3B2C-354CBDF29176}"/>
          </ac:picMkLst>
        </pc:picChg>
        <pc:picChg chg="add mod">
          <ac:chgData name="Diego Mariano" userId="c5bc56b00d061272" providerId="LiveId" clId="{D3CACACF-4ABB-C14E-BFF2-084D6779EB04}" dt="2025-07-10T12:40:35.996" v="3307" actId="1076"/>
          <ac:picMkLst>
            <pc:docMk/>
            <pc:sldMk cId="287137515" sldId="305"/>
            <ac:picMk id="6" creationId="{BAAE53AD-D69F-2CDD-6445-FB9CB8DFB19B}"/>
          </ac:picMkLst>
        </pc:picChg>
      </pc:sldChg>
      <pc:sldChg chg="addSp delSp modSp new mod">
        <pc:chgData name="Diego Mariano" userId="c5bc56b00d061272" providerId="LiveId" clId="{D3CACACF-4ABB-C14E-BFF2-084D6779EB04}" dt="2025-07-10T12:43:24.471" v="3397" actId="21"/>
        <pc:sldMkLst>
          <pc:docMk/>
          <pc:sldMk cId="3686935426" sldId="306"/>
        </pc:sldMkLst>
        <pc:spChg chg="mod">
          <ac:chgData name="Diego Mariano" userId="c5bc56b00d061272" providerId="LiveId" clId="{D3CACACF-4ABB-C14E-BFF2-084D6779EB04}" dt="2025-07-10T12:42:07.715" v="3393" actId="20577"/>
          <ac:spMkLst>
            <pc:docMk/>
            <pc:sldMk cId="3686935426" sldId="306"/>
            <ac:spMk id="2" creationId="{F82E40DC-BA78-CD0E-C219-4EEA9B6A8ADF}"/>
          </ac:spMkLst>
        </pc:spChg>
        <pc:picChg chg="add mod">
          <ac:chgData name="Diego Mariano" userId="c5bc56b00d061272" providerId="LiveId" clId="{D3CACACF-4ABB-C14E-BFF2-084D6779EB04}" dt="2025-07-10T12:42:10.456" v="3394" actId="1076"/>
          <ac:picMkLst>
            <pc:docMk/>
            <pc:sldMk cId="3686935426" sldId="306"/>
            <ac:picMk id="4" creationId="{0EAFB051-A400-E61C-A6DA-48CC86C136D4}"/>
          </ac:picMkLst>
        </pc:picChg>
        <pc:picChg chg="add del mod">
          <ac:chgData name="Diego Mariano" userId="c5bc56b00d061272" providerId="LiveId" clId="{D3CACACF-4ABB-C14E-BFF2-084D6779EB04}" dt="2025-07-10T12:43:24.471" v="3397" actId="21"/>
          <ac:picMkLst>
            <pc:docMk/>
            <pc:sldMk cId="3686935426" sldId="306"/>
            <ac:picMk id="5" creationId="{77F786E2-DC57-B287-EEF1-044342726A45}"/>
          </ac:picMkLst>
        </pc:picChg>
      </pc:sldChg>
      <pc:sldChg chg="addSp delSp modSp new mod">
        <pc:chgData name="Diego Mariano" userId="c5bc56b00d061272" providerId="LiveId" clId="{D3CACACF-4ABB-C14E-BFF2-084D6779EB04}" dt="2025-07-10T12:47:06.722" v="3540" actId="1076"/>
        <pc:sldMkLst>
          <pc:docMk/>
          <pc:sldMk cId="2809919949" sldId="307"/>
        </pc:sldMkLst>
        <pc:spChg chg="mod">
          <ac:chgData name="Diego Mariano" userId="c5bc56b00d061272" providerId="LiveId" clId="{D3CACACF-4ABB-C14E-BFF2-084D6779EB04}" dt="2025-07-10T12:43:29.493" v="3421" actId="20577"/>
          <ac:spMkLst>
            <pc:docMk/>
            <pc:sldMk cId="2809919949" sldId="307"/>
            <ac:spMk id="2" creationId="{82D10EFB-2E3B-FF6B-F25D-8F11E209750C}"/>
          </ac:spMkLst>
        </pc:spChg>
        <pc:spChg chg="del">
          <ac:chgData name="Diego Mariano" userId="c5bc56b00d061272" providerId="LiveId" clId="{D3CACACF-4ABB-C14E-BFF2-084D6779EB04}" dt="2025-07-10T12:44:27.764" v="3426" actId="478"/>
          <ac:spMkLst>
            <pc:docMk/>
            <pc:sldMk cId="2809919949" sldId="307"/>
            <ac:spMk id="3" creationId="{5EBFF02E-EC17-6C39-2B29-E4B40C24348E}"/>
          </ac:spMkLst>
        </pc:spChg>
        <pc:spChg chg="add mod">
          <ac:chgData name="Diego Mariano" userId="c5bc56b00d061272" providerId="LiveId" clId="{D3CACACF-4ABB-C14E-BFF2-084D6779EB04}" dt="2025-07-10T12:44:34.933" v="3451" actId="1076"/>
          <ac:spMkLst>
            <pc:docMk/>
            <pc:sldMk cId="2809919949" sldId="307"/>
            <ac:spMk id="6" creationId="{0290298F-434C-6A0D-10BC-740C49975E99}"/>
          </ac:spMkLst>
        </pc:spChg>
        <pc:spChg chg="add mod">
          <ac:chgData name="Diego Mariano" userId="c5bc56b00d061272" providerId="LiveId" clId="{D3CACACF-4ABB-C14E-BFF2-084D6779EB04}" dt="2025-07-10T12:44:49.268" v="3490" actId="1076"/>
          <ac:spMkLst>
            <pc:docMk/>
            <pc:sldMk cId="2809919949" sldId="307"/>
            <ac:spMk id="7" creationId="{9025F7F6-8674-4E22-65D2-29172A3AB2D6}"/>
          </ac:spMkLst>
        </pc:spChg>
        <pc:spChg chg="add mod">
          <ac:chgData name="Diego Mariano" userId="c5bc56b00d061272" providerId="LiveId" clId="{D3CACACF-4ABB-C14E-BFF2-084D6779EB04}" dt="2025-07-10T12:45:32.362" v="3531" actId="1076"/>
          <ac:spMkLst>
            <pc:docMk/>
            <pc:sldMk cId="2809919949" sldId="307"/>
            <ac:spMk id="8" creationId="{609DB4CD-652D-B65E-4550-F27127D25A59}"/>
          </ac:spMkLst>
        </pc:spChg>
        <pc:picChg chg="add mod">
          <ac:chgData name="Diego Mariano" userId="c5bc56b00d061272" providerId="LiveId" clId="{D3CACACF-4ABB-C14E-BFF2-084D6779EB04}" dt="2025-07-10T12:47:02.009" v="3538" actId="1076"/>
          <ac:picMkLst>
            <pc:docMk/>
            <pc:sldMk cId="2809919949" sldId="307"/>
            <ac:picMk id="4" creationId="{DC5E2F8A-B174-A2C9-49F1-9775023F2B9E}"/>
          </ac:picMkLst>
        </pc:picChg>
        <pc:picChg chg="add mod">
          <ac:chgData name="Diego Mariano" userId="c5bc56b00d061272" providerId="LiveId" clId="{D3CACACF-4ABB-C14E-BFF2-084D6779EB04}" dt="2025-07-10T12:47:06.722" v="3540" actId="1076"/>
          <ac:picMkLst>
            <pc:docMk/>
            <pc:sldMk cId="2809919949" sldId="307"/>
            <ac:picMk id="5" creationId="{239768E1-6C7D-3053-1FD6-0CCF8AE28CED}"/>
          </ac:picMkLst>
        </pc:picChg>
        <pc:picChg chg="add mod">
          <ac:chgData name="Diego Mariano" userId="c5bc56b00d061272" providerId="LiveId" clId="{D3CACACF-4ABB-C14E-BFF2-084D6779EB04}" dt="2025-07-10T12:47:03.994" v="3539" actId="1076"/>
          <ac:picMkLst>
            <pc:docMk/>
            <pc:sldMk cId="2809919949" sldId="307"/>
            <ac:picMk id="13" creationId="{B72D5C8B-A451-768F-C038-2CB0B49F7F27}"/>
          </ac:picMkLst>
        </pc:picChg>
        <pc:cxnChg chg="add">
          <ac:chgData name="Diego Mariano" userId="c5bc56b00d061272" providerId="LiveId" clId="{D3CACACF-4ABB-C14E-BFF2-084D6779EB04}" dt="2025-07-10T12:45:41.155" v="3532" actId="11529"/>
          <ac:cxnSpMkLst>
            <pc:docMk/>
            <pc:sldMk cId="2809919949" sldId="307"/>
            <ac:cxnSpMk id="10" creationId="{39953444-C272-AD7A-206D-463F292BB512}"/>
          </ac:cxnSpMkLst>
        </pc:cxnChg>
        <pc:cxnChg chg="add">
          <ac:chgData name="Diego Mariano" userId="c5bc56b00d061272" providerId="LiveId" clId="{D3CACACF-4ABB-C14E-BFF2-084D6779EB04}" dt="2025-07-10T12:45:48.232" v="3533" actId="11529"/>
          <ac:cxnSpMkLst>
            <pc:docMk/>
            <pc:sldMk cId="2809919949" sldId="307"/>
            <ac:cxnSpMk id="12" creationId="{190622E7-0679-A2ED-D80C-D6B99238D7F7}"/>
          </ac:cxnSpMkLst>
        </pc:cxnChg>
      </pc:sldChg>
      <pc:sldChg chg="modSp new mod">
        <pc:chgData name="Diego Mariano" userId="c5bc56b00d061272" providerId="LiveId" clId="{D3CACACF-4ABB-C14E-BFF2-084D6779EB04}" dt="2025-07-10T12:47:46.938" v="3628" actId="20577"/>
        <pc:sldMkLst>
          <pc:docMk/>
          <pc:sldMk cId="2424313195" sldId="308"/>
        </pc:sldMkLst>
        <pc:spChg chg="mod">
          <ac:chgData name="Diego Mariano" userId="c5bc56b00d061272" providerId="LiveId" clId="{D3CACACF-4ABB-C14E-BFF2-084D6779EB04}" dt="2025-07-10T12:47:28.929" v="3555" actId="20577"/>
          <ac:spMkLst>
            <pc:docMk/>
            <pc:sldMk cId="2424313195" sldId="308"/>
            <ac:spMk id="2" creationId="{A5D052B2-4B91-2CFB-9433-86C6CC85E66D}"/>
          </ac:spMkLst>
        </pc:spChg>
        <pc:spChg chg="mod">
          <ac:chgData name="Diego Mariano" userId="c5bc56b00d061272" providerId="LiveId" clId="{D3CACACF-4ABB-C14E-BFF2-084D6779EB04}" dt="2025-07-10T12:47:46.938" v="3628" actId="20577"/>
          <ac:spMkLst>
            <pc:docMk/>
            <pc:sldMk cId="2424313195" sldId="308"/>
            <ac:spMk id="3" creationId="{4692D746-D82F-DE30-7DA1-4C14189821DC}"/>
          </ac:spMkLst>
        </pc:spChg>
      </pc:sldChg>
      <pc:sldChg chg="addSp modSp new mod">
        <pc:chgData name="Diego Mariano" userId="c5bc56b00d061272" providerId="LiveId" clId="{D3CACACF-4ABB-C14E-BFF2-084D6779EB04}" dt="2025-07-10T12:54:23.095" v="4241" actId="1440"/>
        <pc:sldMkLst>
          <pc:docMk/>
          <pc:sldMk cId="1554978018" sldId="309"/>
        </pc:sldMkLst>
        <pc:picChg chg="add mod">
          <ac:chgData name="Diego Mariano" userId="c5bc56b00d061272" providerId="LiveId" clId="{D3CACACF-4ABB-C14E-BFF2-084D6779EB04}" dt="2025-07-10T12:53:54.061" v="4232" actId="1076"/>
          <ac:picMkLst>
            <pc:docMk/>
            <pc:sldMk cId="1554978018" sldId="309"/>
            <ac:picMk id="4" creationId="{5FEE9933-CE12-7C09-B43E-E0219B3C6A25}"/>
          </ac:picMkLst>
        </pc:picChg>
        <pc:picChg chg="add mod">
          <ac:chgData name="Diego Mariano" userId="c5bc56b00d061272" providerId="LiveId" clId="{D3CACACF-4ABB-C14E-BFF2-084D6779EB04}" dt="2025-07-10T12:54:01.513" v="4235" actId="1076"/>
          <ac:picMkLst>
            <pc:docMk/>
            <pc:sldMk cId="1554978018" sldId="309"/>
            <ac:picMk id="5" creationId="{8126BDBF-3615-28E9-1E48-9B7D1C97A91C}"/>
          </ac:picMkLst>
        </pc:picChg>
        <pc:picChg chg="add mod">
          <ac:chgData name="Diego Mariano" userId="c5bc56b00d061272" providerId="LiveId" clId="{D3CACACF-4ABB-C14E-BFF2-084D6779EB04}" dt="2025-07-10T12:54:23.095" v="4241" actId="1440"/>
          <ac:picMkLst>
            <pc:docMk/>
            <pc:sldMk cId="1554978018" sldId="309"/>
            <ac:picMk id="6" creationId="{4AD4AF50-1A69-7061-5AE9-D3D7198B64E5}"/>
          </ac:picMkLst>
        </pc:picChg>
      </pc:sldChg>
      <pc:sldChg chg="addSp modSp new mod setBg">
        <pc:chgData name="Diego Mariano" userId="c5bc56b00d061272" providerId="LiveId" clId="{D3CACACF-4ABB-C14E-BFF2-084D6779EB04}" dt="2025-07-10T12:56:53.315" v="4339" actId="26606"/>
        <pc:sldMkLst>
          <pc:docMk/>
          <pc:sldMk cId="2528647277" sldId="310"/>
        </pc:sldMkLst>
        <pc:spChg chg="mo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2" creationId="{0082C90A-AECE-2154-7699-D4605A90BF73}"/>
          </ac:spMkLst>
        </pc:spChg>
        <pc:spChg chg="mo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3" creationId="{089F8B49-E8F5-5600-C7D0-266CEB87EE97}"/>
          </ac:spMkLst>
        </pc:spChg>
        <pc:spChg chg="ad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9223" creationId="{DBC6133C-0615-4CE4-9132-37E609A9BDFA}"/>
          </ac:spMkLst>
        </pc:spChg>
        <pc:spChg chg="ad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9225" creationId="{169CC832-2974-4E8D-90ED-3E2941BA7336}"/>
          </ac:spMkLst>
        </pc:spChg>
        <pc:spChg chg="ad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9227" creationId="{55222F96-971A-4F90-B841-6BAB416C7AC1}"/>
          </ac:spMkLst>
        </pc:spChg>
        <pc:spChg chg="ad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9229" creationId="{08980754-6F4B-43C9-B9BE-127B6BED6586}"/>
          </ac:spMkLst>
        </pc:spChg>
        <pc:spChg chg="add">
          <ac:chgData name="Diego Mariano" userId="c5bc56b00d061272" providerId="LiveId" clId="{D3CACACF-4ABB-C14E-BFF2-084D6779EB04}" dt="2025-07-10T12:56:53.315" v="4339" actId="26606"/>
          <ac:spMkLst>
            <pc:docMk/>
            <pc:sldMk cId="2528647277" sldId="310"/>
            <ac:spMk id="9231" creationId="{2C1BBA94-3F40-40AA-8BB9-E69E25E537C1}"/>
          </ac:spMkLst>
        </pc:spChg>
        <pc:picChg chg="add mod">
          <ac:chgData name="Diego Mariano" userId="c5bc56b00d061272" providerId="LiveId" clId="{D3CACACF-4ABB-C14E-BFF2-084D6779EB04}" dt="2025-07-10T12:56:53.315" v="4339" actId="26606"/>
          <ac:picMkLst>
            <pc:docMk/>
            <pc:sldMk cId="2528647277" sldId="310"/>
            <ac:picMk id="9218" creationId="{F70E9AA9-C1EF-915F-A272-A9581997FFF4}"/>
          </ac:picMkLst>
        </pc:picChg>
      </pc:sldChg>
      <pc:sldChg chg="addSp delSp modSp new mod">
        <pc:chgData name="Diego Mariano" userId="c5bc56b00d061272" providerId="LiveId" clId="{D3CACACF-4ABB-C14E-BFF2-084D6779EB04}" dt="2025-07-10T13:45:26.671" v="4924" actId="20577"/>
        <pc:sldMkLst>
          <pc:docMk/>
          <pc:sldMk cId="1842127502" sldId="311"/>
        </pc:sldMkLst>
        <pc:spChg chg="mod">
          <ac:chgData name="Diego Mariano" userId="c5bc56b00d061272" providerId="LiveId" clId="{D3CACACF-4ABB-C14E-BFF2-084D6779EB04}" dt="2025-07-10T13:18:19.287" v="4853" actId="113"/>
          <ac:spMkLst>
            <pc:docMk/>
            <pc:sldMk cId="1842127502" sldId="311"/>
            <ac:spMk id="2" creationId="{B6861310-8C03-D24D-7C7D-CA30F3F3F9BA}"/>
          </ac:spMkLst>
        </pc:spChg>
        <pc:spChg chg="mod">
          <ac:chgData name="Diego Mariano" userId="c5bc56b00d061272" providerId="LiveId" clId="{D3CACACF-4ABB-C14E-BFF2-084D6779EB04}" dt="2025-07-10T13:45:26.671" v="4924" actId="20577"/>
          <ac:spMkLst>
            <pc:docMk/>
            <pc:sldMk cId="1842127502" sldId="311"/>
            <ac:spMk id="3" creationId="{033455DB-ACE6-6D8A-1150-C86C32A8B0F0}"/>
          </ac:spMkLst>
        </pc:spChg>
        <pc:spChg chg="add del mod">
          <ac:chgData name="Diego Mariano" userId="c5bc56b00d061272" providerId="LiveId" clId="{D3CACACF-4ABB-C14E-BFF2-084D6779EB04}" dt="2025-07-10T13:28:06.990" v="4854" actId="478"/>
          <ac:spMkLst>
            <pc:docMk/>
            <pc:sldMk cId="1842127502" sldId="311"/>
            <ac:spMk id="4" creationId="{02183EB5-AD5D-74D6-FD80-BEA9E5DA63F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25680-E67E-4656-A08D-113D374F7CC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A2B8CB-3870-4B6A-8E79-3CD151187F79}">
      <dgm:prSet/>
      <dgm:spPr/>
      <dgm:t>
        <a:bodyPr/>
        <a:lstStyle/>
        <a:p>
          <a:pPr>
            <a:defRPr b="1"/>
          </a:pPr>
          <a:r>
            <a:rPr lang="pt-BR"/>
            <a:t>Monolitos</a:t>
          </a:r>
          <a:endParaRPr lang="en-US"/>
        </a:p>
      </dgm:t>
    </dgm:pt>
    <dgm:pt modelId="{7E9ED2E6-C0E3-467A-BCE2-A703B619E1C9}" type="parTrans" cxnId="{634C086F-4DA5-4357-83C2-E06766CADBAC}">
      <dgm:prSet/>
      <dgm:spPr/>
      <dgm:t>
        <a:bodyPr/>
        <a:lstStyle/>
        <a:p>
          <a:endParaRPr lang="en-US"/>
        </a:p>
      </dgm:t>
    </dgm:pt>
    <dgm:pt modelId="{960C5A77-B70C-4FFC-B434-BAE941CA6955}" type="sibTrans" cxnId="{634C086F-4DA5-4357-83C2-E06766CADBAC}">
      <dgm:prSet/>
      <dgm:spPr/>
      <dgm:t>
        <a:bodyPr/>
        <a:lstStyle/>
        <a:p>
          <a:endParaRPr lang="en-US"/>
        </a:p>
      </dgm:t>
    </dgm:pt>
    <dgm:pt modelId="{BA287E23-5F55-49A8-92A8-5C8AC51CD15D}">
      <dgm:prSet/>
      <dgm:spPr/>
      <dgm:t>
        <a:bodyPr/>
        <a:lstStyle/>
        <a:p>
          <a:r>
            <a:rPr lang="pt-BR"/>
            <a:t>aplicativo único e indivisível</a:t>
          </a:r>
          <a:endParaRPr lang="en-US"/>
        </a:p>
      </dgm:t>
    </dgm:pt>
    <dgm:pt modelId="{6592B939-B923-4861-8B38-4264ACDF9F63}" type="parTrans" cxnId="{DF8C72B2-50CA-4AE8-9F40-D4CE1AEAF97F}">
      <dgm:prSet/>
      <dgm:spPr/>
      <dgm:t>
        <a:bodyPr/>
        <a:lstStyle/>
        <a:p>
          <a:endParaRPr lang="en-US"/>
        </a:p>
      </dgm:t>
    </dgm:pt>
    <dgm:pt modelId="{F79C4E0B-EDA9-4C35-8AB2-02ACB3327B71}" type="sibTrans" cxnId="{DF8C72B2-50CA-4AE8-9F40-D4CE1AEAF97F}">
      <dgm:prSet/>
      <dgm:spPr/>
      <dgm:t>
        <a:bodyPr/>
        <a:lstStyle/>
        <a:p>
          <a:endParaRPr lang="en-US"/>
        </a:p>
      </dgm:t>
    </dgm:pt>
    <dgm:pt modelId="{28D8ABF2-C4F3-4F80-9CCE-EF914573D2C0}">
      <dgm:prSet/>
      <dgm:spPr/>
      <dgm:t>
        <a:bodyPr/>
        <a:lstStyle/>
        <a:p>
          <a:pPr>
            <a:defRPr b="1"/>
          </a:pPr>
          <a:r>
            <a:rPr lang="pt-BR"/>
            <a:t>Microsserviços</a:t>
          </a:r>
          <a:endParaRPr lang="en-US"/>
        </a:p>
      </dgm:t>
    </dgm:pt>
    <dgm:pt modelId="{64DC3008-9C7E-48B0-8F86-D387C1E9367C}" type="parTrans" cxnId="{DDE3013F-1A7B-4483-A930-053D3DC31932}">
      <dgm:prSet/>
      <dgm:spPr/>
      <dgm:t>
        <a:bodyPr/>
        <a:lstStyle/>
        <a:p>
          <a:endParaRPr lang="en-US"/>
        </a:p>
      </dgm:t>
    </dgm:pt>
    <dgm:pt modelId="{0A4C189E-9C16-4DF3-993A-6D0D280F1864}" type="sibTrans" cxnId="{DDE3013F-1A7B-4483-A930-053D3DC31932}">
      <dgm:prSet/>
      <dgm:spPr/>
      <dgm:t>
        <a:bodyPr/>
        <a:lstStyle/>
        <a:p>
          <a:endParaRPr lang="en-US"/>
        </a:p>
      </dgm:t>
    </dgm:pt>
    <dgm:pt modelId="{B90BA133-45D0-4D9C-954E-0498BA903367}">
      <dgm:prSet/>
      <dgm:spPr/>
      <dgm:t>
        <a:bodyPr/>
        <a:lstStyle/>
        <a:p>
          <a:r>
            <a:rPr lang="pt-BR"/>
            <a:t>conjunto de serviços independentes e pequenos que se comunicam entre si</a:t>
          </a:r>
          <a:endParaRPr lang="en-US"/>
        </a:p>
      </dgm:t>
    </dgm:pt>
    <dgm:pt modelId="{B1E091A2-9217-4201-9FD9-DDB5BB028FB3}" type="parTrans" cxnId="{B74C9F72-2692-4550-8374-2B10B011DF5C}">
      <dgm:prSet/>
      <dgm:spPr/>
      <dgm:t>
        <a:bodyPr/>
        <a:lstStyle/>
        <a:p>
          <a:endParaRPr lang="en-US"/>
        </a:p>
      </dgm:t>
    </dgm:pt>
    <dgm:pt modelId="{DB0969A5-1809-4A41-9FDF-5156684D5816}" type="sibTrans" cxnId="{B74C9F72-2692-4550-8374-2B10B011DF5C}">
      <dgm:prSet/>
      <dgm:spPr/>
      <dgm:t>
        <a:bodyPr/>
        <a:lstStyle/>
        <a:p>
          <a:endParaRPr lang="en-US"/>
        </a:p>
      </dgm:t>
    </dgm:pt>
    <dgm:pt modelId="{BBF63A5D-0D16-47FC-9983-9BE310096D75}" type="pres">
      <dgm:prSet presAssocID="{78325680-E67E-4656-A08D-113D374F7CC1}" presName="root" presStyleCnt="0">
        <dgm:presLayoutVars>
          <dgm:dir/>
          <dgm:resizeHandles val="exact"/>
        </dgm:presLayoutVars>
      </dgm:prSet>
      <dgm:spPr/>
    </dgm:pt>
    <dgm:pt modelId="{20820D2A-A12D-4DA0-A679-8BFBF238E1F9}" type="pres">
      <dgm:prSet presAssocID="{96A2B8CB-3870-4B6A-8E79-3CD151187F79}" presName="compNode" presStyleCnt="0"/>
      <dgm:spPr/>
    </dgm:pt>
    <dgm:pt modelId="{AE693EF3-A2B8-4995-AE4B-70EA3025EAF6}" type="pres">
      <dgm:prSet presAssocID="{96A2B8CB-3870-4B6A-8E79-3CD151187F7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E568D25-A9E0-493D-97BD-7822C291BFF2}" type="pres">
      <dgm:prSet presAssocID="{96A2B8CB-3870-4B6A-8E79-3CD151187F79}" presName="iconSpace" presStyleCnt="0"/>
      <dgm:spPr/>
    </dgm:pt>
    <dgm:pt modelId="{7C169F01-7C0C-4B15-B4B6-3F6AB92A9CD3}" type="pres">
      <dgm:prSet presAssocID="{96A2B8CB-3870-4B6A-8E79-3CD151187F79}" presName="parTx" presStyleLbl="revTx" presStyleIdx="0" presStyleCnt="4">
        <dgm:presLayoutVars>
          <dgm:chMax val="0"/>
          <dgm:chPref val="0"/>
        </dgm:presLayoutVars>
      </dgm:prSet>
      <dgm:spPr/>
    </dgm:pt>
    <dgm:pt modelId="{80824079-BC8E-4FA1-8EFB-35D025056CFD}" type="pres">
      <dgm:prSet presAssocID="{96A2B8CB-3870-4B6A-8E79-3CD151187F79}" presName="txSpace" presStyleCnt="0"/>
      <dgm:spPr/>
    </dgm:pt>
    <dgm:pt modelId="{839F7F21-AB48-47F4-901A-F80524CEAA53}" type="pres">
      <dgm:prSet presAssocID="{96A2B8CB-3870-4B6A-8E79-3CD151187F79}" presName="desTx" presStyleLbl="revTx" presStyleIdx="1" presStyleCnt="4">
        <dgm:presLayoutVars/>
      </dgm:prSet>
      <dgm:spPr/>
    </dgm:pt>
    <dgm:pt modelId="{CB76BDAE-C7B6-46E1-AFB4-66DE3B61369D}" type="pres">
      <dgm:prSet presAssocID="{960C5A77-B70C-4FFC-B434-BAE941CA6955}" presName="sibTrans" presStyleCnt="0"/>
      <dgm:spPr/>
    </dgm:pt>
    <dgm:pt modelId="{43789ED9-03F1-45CB-95D0-ADD3A0D37578}" type="pres">
      <dgm:prSet presAssocID="{28D8ABF2-C4F3-4F80-9CCE-EF914573D2C0}" presName="compNode" presStyleCnt="0"/>
      <dgm:spPr/>
    </dgm:pt>
    <dgm:pt modelId="{6FD2A036-2027-42BA-833E-945A618D02F8}" type="pres">
      <dgm:prSet presAssocID="{28D8ABF2-C4F3-4F80-9CCE-EF914573D2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DE00B63E-C834-47AA-950A-B8E5151386C7}" type="pres">
      <dgm:prSet presAssocID="{28D8ABF2-C4F3-4F80-9CCE-EF914573D2C0}" presName="iconSpace" presStyleCnt="0"/>
      <dgm:spPr/>
    </dgm:pt>
    <dgm:pt modelId="{0437E706-C78E-46D4-8EF3-A92D19A37D3D}" type="pres">
      <dgm:prSet presAssocID="{28D8ABF2-C4F3-4F80-9CCE-EF914573D2C0}" presName="parTx" presStyleLbl="revTx" presStyleIdx="2" presStyleCnt="4">
        <dgm:presLayoutVars>
          <dgm:chMax val="0"/>
          <dgm:chPref val="0"/>
        </dgm:presLayoutVars>
      </dgm:prSet>
      <dgm:spPr/>
    </dgm:pt>
    <dgm:pt modelId="{4861B70B-E420-4E88-BC5E-6B4BC2F39B17}" type="pres">
      <dgm:prSet presAssocID="{28D8ABF2-C4F3-4F80-9CCE-EF914573D2C0}" presName="txSpace" presStyleCnt="0"/>
      <dgm:spPr/>
    </dgm:pt>
    <dgm:pt modelId="{CE143934-509C-4CC8-B2BA-AB134B6878F0}" type="pres">
      <dgm:prSet presAssocID="{28D8ABF2-C4F3-4F80-9CCE-EF914573D2C0}" presName="desTx" presStyleLbl="revTx" presStyleIdx="3" presStyleCnt="4">
        <dgm:presLayoutVars/>
      </dgm:prSet>
      <dgm:spPr/>
    </dgm:pt>
  </dgm:ptLst>
  <dgm:cxnLst>
    <dgm:cxn modelId="{7B12AF0E-135A-406A-90A9-3ED3AFBAE290}" type="presOf" srcId="{78325680-E67E-4656-A08D-113D374F7CC1}" destId="{BBF63A5D-0D16-47FC-9983-9BE310096D75}" srcOrd="0" destOrd="0" presId="urn:microsoft.com/office/officeart/2018/5/layout/CenteredIconLabelDescriptionList"/>
    <dgm:cxn modelId="{02C63014-6A09-4730-BFFE-DE29FB2D1339}" type="presOf" srcId="{96A2B8CB-3870-4B6A-8E79-3CD151187F79}" destId="{7C169F01-7C0C-4B15-B4B6-3F6AB92A9CD3}" srcOrd="0" destOrd="0" presId="urn:microsoft.com/office/officeart/2018/5/layout/CenteredIconLabelDescriptionList"/>
    <dgm:cxn modelId="{FD6BF836-E0A5-4D1C-A21F-C7E51CBAD8F9}" type="presOf" srcId="{B90BA133-45D0-4D9C-954E-0498BA903367}" destId="{CE143934-509C-4CC8-B2BA-AB134B6878F0}" srcOrd="0" destOrd="0" presId="urn:microsoft.com/office/officeart/2018/5/layout/CenteredIconLabelDescriptionList"/>
    <dgm:cxn modelId="{DDE3013F-1A7B-4483-A930-053D3DC31932}" srcId="{78325680-E67E-4656-A08D-113D374F7CC1}" destId="{28D8ABF2-C4F3-4F80-9CCE-EF914573D2C0}" srcOrd="1" destOrd="0" parTransId="{64DC3008-9C7E-48B0-8F86-D387C1E9367C}" sibTransId="{0A4C189E-9C16-4DF3-993A-6D0D280F1864}"/>
    <dgm:cxn modelId="{634C086F-4DA5-4357-83C2-E06766CADBAC}" srcId="{78325680-E67E-4656-A08D-113D374F7CC1}" destId="{96A2B8CB-3870-4B6A-8E79-3CD151187F79}" srcOrd="0" destOrd="0" parTransId="{7E9ED2E6-C0E3-467A-BCE2-A703B619E1C9}" sibTransId="{960C5A77-B70C-4FFC-B434-BAE941CA6955}"/>
    <dgm:cxn modelId="{B74C9F72-2692-4550-8374-2B10B011DF5C}" srcId="{28D8ABF2-C4F3-4F80-9CCE-EF914573D2C0}" destId="{B90BA133-45D0-4D9C-954E-0498BA903367}" srcOrd="0" destOrd="0" parTransId="{B1E091A2-9217-4201-9FD9-DDB5BB028FB3}" sibTransId="{DB0969A5-1809-4A41-9FDF-5156684D5816}"/>
    <dgm:cxn modelId="{11F0907F-8072-4E92-8AB6-557535C72B9D}" type="presOf" srcId="{28D8ABF2-C4F3-4F80-9CCE-EF914573D2C0}" destId="{0437E706-C78E-46D4-8EF3-A92D19A37D3D}" srcOrd="0" destOrd="0" presId="urn:microsoft.com/office/officeart/2018/5/layout/CenteredIconLabelDescriptionList"/>
    <dgm:cxn modelId="{9013BFB1-E39D-4936-B367-847B9E64FCB7}" type="presOf" srcId="{BA287E23-5F55-49A8-92A8-5C8AC51CD15D}" destId="{839F7F21-AB48-47F4-901A-F80524CEAA53}" srcOrd="0" destOrd="0" presId="urn:microsoft.com/office/officeart/2018/5/layout/CenteredIconLabelDescriptionList"/>
    <dgm:cxn modelId="{DF8C72B2-50CA-4AE8-9F40-D4CE1AEAF97F}" srcId="{96A2B8CB-3870-4B6A-8E79-3CD151187F79}" destId="{BA287E23-5F55-49A8-92A8-5C8AC51CD15D}" srcOrd="0" destOrd="0" parTransId="{6592B939-B923-4861-8B38-4264ACDF9F63}" sibTransId="{F79C4E0B-EDA9-4C35-8AB2-02ACB3327B71}"/>
    <dgm:cxn modelId="{20967A5D-126C-4611-ADEF-1463AB51D002}" type="presParOf" srcId="{BBF63A5D-0D16-47FC-9983-9BE310096D75}" destId="{20820D2A-A12D-4DA0-A679-8BFBF238E1F9}" srcOrd="0" destOrd="0" presId="urn:microsoft.com/office/officeart/2018/5/layout/CenteredIconLabelDescriptionList"/>
    <dgm:cxn modelId="{3F3B65F4-5B8B-4D5B-BFCC-3794E5187FD7}" type="presParOf" srcId="{20820D2A-A12D-4DA0-A679-8BFBF238E1F9}" destId="{AE693EF3-A2B8-4995-AE4B-70EA3025EAF6}" srcOrd="0" destOrd="0" presId="urn:microsoft.com/office/officeart/2018/5/layout/CenteredIconLabelDescriptionList"/>
    <dgm:cxn modelId="{A5D512C6-0854-4CD1-99E9-5634ECD62E2D}" type="presParOf" srcId="{20820D2A-A12D-4DA0-A679-8BFBF238E1F9}" destId="{5E568D25-A9E0-493D-97BD-7822C291BFF2}" srcOrd="1" destOrd="0" presId="urn:microsoft.com/office/officeart/2018/5/layout/CenteredIconLabelDescriptionList"/>
    <dgm:cxn modelId="{D06D2C7B-ADA4-4815-9232-72709FBEF343}" type="presParOf" srcId="{20820D2A-A12D-4DA0-A679-8BFBF238E1F9}" destId="{7C169F01-7C0C-4B15-B4B6-3F6AB92A9CD3}" srcOrd="2" destOrd="0" presId="urn:microsoft.com/office/officeart/2018/5/layout/CenteredIconLabelDescriptionList"/>
    <dgm:cxn modelId="{769EB244-0165-4DC4-B1F6-FB26DFB56A17}" type="presParOf" srcId="{20820D2A-A12D-4DA0-A679-8BFBF238E1F9}" destId="{80824079-BC8E-4FA1-8EFB-35D025056CFD}" srcOrd="3" destOrd="0" presId="urn:microsoft.com/office/officeart/2018/5/layout/CenteredIconLabelDescriptionList"/>
    <dgm:cxn modelId="{9116DA86-3277-419E-BCB9-F08D9BC42545}" type="presParOf" srcId="{20820D2A-A12D-4DA0-A679-8BFBF238E1F9}" destId="{839F7F21-AB48-47F4-901A-F80524CEAA53}" srcOrd="4" destOrd="0" presId="urn:microsoft.com/office/officeart/2018/5/layout/CenteredIconLabelDescriptionList"/>
    <dgm:cxn modelId="{E62C2F70-6409-45D9-A81C-184FC96326AF}" type="presParOf" srcId="{BBF63A5D-0D16-47FC-9983-9BE310096D75}" destId="{CB76BDAE-C7B6-46E1-AFB4-66DE3B61369D}" srcOrd="1" destOrd="0" presId="urn:microsoft.com/office/officeart/2018/5/layout/CenteredIconLabelDescriptionList"/>
    <dgm:cxn modelId="{2363F2F5-B7DB-487C-AC1F-5D0F77665351}" type="presParOf" srcId="{BBF63A5D-0D16-47FC-9983-9BE310096D75}" destId="{43789ED9-03F1-45CB-95D0-ADD3A0D37578}" srcOrd="2" destOrd="0" presId="urn:microsoft.com/office/officeart/2018/5/layout/CenteredIconLabelDescriptionList"/>
    <dgm:cxn modelId="{A694F03F-F779-4613-ADAA-A8664F46B44A}" type="presParOf" srcId="{43789ED9-03F1-45CB-95D0-ADD3A0D37578}" destId="{6FD2A036-2027-42BA-833E-945A618D02F8}" srcOrd="0" destOrd="0" presId="urn:microsoft.com/office/officeart/2018/5/layout/CenteredIconLabelDescriptionList"/>
    <dgm:cxn modelId="{4257C49D-A7EF-4682-8E05-9AA70235850D}" type="presParOf" srcId="{43789ED9-03F1-45CB-95D0-ADD3A0D37578}" destId="{DE00B63E-C834-47AA-950A-B8E5151386C7}" srcOrd="1" destOrd="0" presId="urn:microsoft.com/office/officeart/2018/5/layout/CenteredIconLabelDescriptionList"/>
    <dgm:cxn modelId="{A375DF74-7CDE-4EE5-B63C-49D6EAAE165D}" type="presParOf" srcId="{43789ED9-03F1-45CB-95D0-ADD3A0D37578}" destId="{0437E706-C78E-46D4-8EF3-A92D19A37D3D}" srcOrd="2" destOrd="0" presId="urn:microsoft.com/office/officeart/2018/5/layout/CenteredIconLabelDescriptionList"/>
    <dgm:cxn modelId="{8AE28F84-7223-4BD1-8844-9C34B78D864C}" type="presParOf" srcId="{43789ED9-03F1-45CB-95D0-ADD3A0D37578}" destId="{4861B70B-E420-4E88-BC5E-6B4BC2F39B17}" srcOrd="3" destOrd="0" presId="urn:microsoft.com/office/officeart/2018/5/layout/CenteredIconLabelDescriptionList"/>
    <dgm:cxn modelId="{B09240C0-FC17-4B93-BF9B-8E99987D7B9A}" type="presParOf" srcId="{43789ED9-03F1-45CB-95D0-ADD3A0D37578}" destId="{CE143934-509C-4CC8-B2BA-AB134B6878F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3E58E0-33A5-F044-BFA2-87B61E90C11A}" type="doc">
      <dgm:prSet loTypeId="urn:microsoft.com/office/officeart/2005/8/layout/radial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4236AF33-36D4-A742-9D64-20B2F6EB968C}">
      <dgm:prSet phldrT="[Texto]" custT="1"/>
      <dgm:spPr/>
      <dgm:t>
        <a:bodyPr/>
        <a:lstStyle/>
        <a:p>
          <a:r>
            <a:rPr lang="pt-BR" sz="3600" dirty="0"/>
            <a:t>API</a:t>
          </a:r>
        </a:p>
      </dgm:t>
    </dgm:pt>
    <dgm:pt modelId="{D4BB8669-0256-514D-9141-5BD983723313}" type="parTrans" cxnId="{E7B4BB5A-52B6-404B-B131-7FBFC77BE354}">
      <dgm:prSet/>
      <dgm:spPr/>
      <dgm:t>
        <a:bodyPr/>
        <a:lstStyle/>
        <a:p>
          <a:endParaRPr lang="pt-BR" sz="1050"/>
        </a:p>
      </dgm:t>
    </dgm:pt>
    <dgm:pt modelId="{341247F8-0C0F-CB41-AD38-EA203D36961C}" type="sibTrans" cxnId="{E7B4BB5A-52B6-404B-B131-7FBFC77BE354}">
      <dgm:prSet/>
      <dgm:spPr/>
      <dgm:t>
        <a:bodyPr/>
        <a:lstStyle/>
        <a:p>
          <a:endParaRPr lang="pt-BR" sz="1050"/>
        </a:p>
      </dgm:t>
    </dgm:pt>
    <dgm:pt modelId="{CEA8F756-B6FC-5E42-9FDA-FF5CC1999DCB}">
      <dgm:prSet phldrT="[Texto]" custT="1"/>
      <dgm:spPr/>
      <dgm:t>
        <a:bodyPr/>
        <a:lstStyle/>
        <a:p>
          <a:r>
            <a:rPr lang="pt-BR" sz="2800" dirty="0"/>
            <a:t>Front-end</a:t>
          </a:r>
        </a:p>
      </dgm:t>
    </dgm:pt>
    <dgm:pt modelId="{8581FAF0-0121-6248-8FF9-6E99DB8C79D9}" type="parTrans" cxnId="{5BC4B7B2-394F-EB40-B9E8-395A08E91E5B}">
      <dgm:prSet custT="1"/>
      <dgm:spPr/>
      <dgm:t>
        <a:bodyPr/>
        <a:lstStyle/>
        <a:p>
          <a:endParaRPr lang="pt-BR" sz="1000"/>
        </a:p>
      </dgm:t>
    </dgm:pt>
    <dgm:pt modelId="{9A43FC61-41DE-B447-80CF-3DF45B281FE6}" type="sibTrans" cxnId="{5BC4B7B2-394F-EB40-B9E8-395A08E91E5B}">
      <dgm:prSet/>
      <dgm:spPr/>
      <dgm:t>
        <a:bodyPr/>
        <a:lstStyle/>
        <a:p>
          <a:endParaRPr lang="pt-BR" sz="1050"/>
        </a:p>
      </dgm:t>
    </dgm:pt>
    <dgm:pt modelId="{DBFF572E-925E-5847-A040-54C105B121AF}">
      <dgm:prSet phldrT="[Texto]" custT="1"/>
      <dgm:spPr/>
      <dgm:t>
        <a:bodyPr/>
        <a:lstStyle/>
        <a:p>
          <a:r>
            <a:rPr lang="pt-BR" sz="2800" dirty="0"/>
            <a:t>Back-end</a:t>
          </a:r>
        </a:p>
      </dgm:t>
    </dgm:pt>
    <dgm:pt modelId="{2135FF37-87DB-1A4D-B980-6E003B8C9781}" type="parTrans" cxnId="{0D31A368-7CF7-A048-9D1A-F13DC4F6D63C}">
      <dgm:prSet custT="1"/>
      <dgm:spPr/>
      <dgm:t>
        <a:bodyPr/>
        <a:lstStyle/>
        <a:p>
          <a:endParaRPr lang="pt-BR" sz="1000"/>
        </a:p>
      </dgm:t>
    </dgm:pt>
    <dgm:pt modelId="{748D7C3C-9A0B-C644-AE7B-053D7885EBBF}" type="sibTrans" cxnId="{0D31A368-7CF7-A048-9D1A-F13DC4F6D63C}">
      <dgm:prSet/>
      <dgm:spPr/>
      <dgm:t>
        <a:bodyPr/>
        <a:lstStyle/>
        <a:p>
          <a:endParaRPr lang="pt-BR" sz="1050"/>
        </a:p>
      </dgm:t>
    </dgm:pt>
    <dgm:pt modelId="{53CF024D-1AEA-044F-B396-DB48BD0310C1}" type="pres">
      <dgm:prSet presAssocID="{8E3E58E0-33A5-F044-BFA2-87B61E90C11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1D42EF2-3D55-2A49-9931-7C25D6340AE4}" type="pres">
      <dgm:prSet presAssocID="{4236AF33-36D4-A742-9D64-20B2F6EB968C}" presName="centerShape" presStyleLbl="node0" presStyleIdx="0" presStyleCnt="1" custScaleX="156896" custScaleY="156896"/>
      <dgm:spPr/>
    </dgm:pt>
    <dgm:pt modelId="{328E6974-0DAA-6B40-951C-F6F9A4385244}" type="pres">
      <dgm:prSet presAssocID="{8581FAF0-0121-6248-8FF9-6E99DB8C79D9}" presName="parTrans" presStyleLbl="sibTrans2D1" presStyleIdx="0" presStyleCnt="2"/>
      <dgm:spPr/>
    </dgm:pt>
    <dgm:pt modelId="{D55D7B1E-FEA3-2846-A192-4C10C5EF878E}" type="pres">
      <dgm:prSet presAssocID="{8581FAF0-0121-6248-8FF9-6E99DB8C79D9}" presName="connectorText" presStyleLbl="sibTrans2D1" presStyleIdx="0" presStyleCnt="2"/>
      <dgm:spPr/>
    </dgm:pt>
    <dgm:pt modelId="{709893C4-2C32-F24D-9067-EF89F75BCC57}" type="pres">
      <dgm:prSet presAssocID="{CEA8F756-B6FC-5E42-9FDA-FF5CC1999DCB}" presName="node" presStyleLbl="node1" presStyleIdx="0" presStyleCnt="2" custScaleX="206415" custScaleY="206415" custRadScaleRad="204589" custRadScaleInc="-99992">
        <dgm:presLayoutVars>
          <dgm:bulletEnabled val="1"/>
        </dgm:presLayoutVars>
      </dgm:prSet>
      <dgm:spPr/>
    </dgm:pt>
    <dgm:pt modelId="{F01DFCAB-EB1A-B140-A555-3A12854CF96E}" type="pres">
      <dgm:prSet presAssocID="{2135FF37-87DB-1A4D-B980-6E003B8C9781}" presName="parTrans" presStyleLbl="sibTrans2D1" presStyleIdx="1" presStyleCnt="2"/>
      <dgm:spPr/>
    </dgm:pt>
    <dgm:pt modelId="{2F6CC14F-C727-0244-A7BD-E0705652F81D}" type="pres">
      <dgm:prSet presAssocID="{2135FF37-87DB-1A4D-B980-6E003B8C9781}" presName="connectorText" presStyleLbl="sibTrans2D1" presStyleIdx="1" presStyleCnt="2"/>
      <dgm:spPr/>
    </dgm:pt>
    <dgm:pt modelId="{2B27FC9B-9BB6-C848-8A77-57D9F78E3B90}" type="pres">
      <dgm:prSet presAssocID="{DBFF572E-925E-5847-A040-54C105B121AF}" presName="node" presStyleLbl="node1" presStyleIdx="1" presStyleCnt="2" custScaleX="211317" custScaleY="211316" custRadScaleRad="190653" custRadScaleInc="-99648">
        <dgm:presLayoutVars>
          <dgm:bulletEnabled val="1"/>
        </dgm:presLayoutVars>
      </dgm:prSet>
      <dgm:spPr/>
    </dgm:pt>
  </dgm:ptLst>
  <dgm:cxnLst>
    <dgm:cxn modelId="{B595F70C-F383-CD4E-8047-883B0E656C6B}" type="presOf" srcId="{4236AF33-36D4-A742-9D64-20B2F6EB968C}" destId="{E1D42EF2-3D55-2A49-9931-7C25D6340AE4}" srcOrd="0" destOrd="0" presId="urn:microsoft.com/office/officeart/2005/8/layout/radial5"/>
    <dgm:cxn modelId="{44AFE24A-1213-7C44-B74B-BA8EEAA3F1E6}" type="presOf" srcId="{8581FAF0-0121-6248-8FF9-6E99DB8C79D9}" destId="{D55D7B1E-FEA3-2846-A192-4C10C5EF878E}" srcOrd="1" destOrd="0" presId="urn:microsoft.com/office/officeart/2005/8/layout/radial5"/>
    <dgm:cxn modelId="{7B600950-E10C-8F49-A977-E31C0540033C}" type="presOf" srcId="{DBFF572E-925E-5847-A040-54C105B121AF}" destId="{2B27FC9B-9BB6-C848-8A77-57D9F78E3B90}" srcOrd="0" destOrd="0" presId="urn:microsoft.com/office/officeart/2005/8/layout/radial5"/>
    <dgm:cxn modelId="{E7B4BB5A-52B6-404B-B131-7FBFC77BE354}" srcId="{8E3E58E0-33A5-F044-BFA2-87B61E90C11A}" destId="{4236AF33-36D4-A742-9D64-20B2F6EB968C}" srcOrd="0" destOrd="0" parTransId="{D4BB8669-0256-514D-9141-5BD983723313}" sibTransId="{341247F8-0C0F-CB41-AD38-EA203D36961C}"/>
    <dgm:cxn modelId="{0D31A368-7CF7-A048-9D1A-F13DC4F6D63C}" srcId="{4236AF33-36D4-A742-9D64-20B2F6EB968C}" destId="{DBFF572E-925E-5847-A040-54C105B121AF}" srcOrd="1" destOrd="0" parTransId="{2135FF37-87DB-1A4D-B980-6E003B8C9781}" sibTransId="{748D7C3C-9A0B-C644-AE7B-053D7885EBBF}"/>
    <dgm:cxn modelId="{BDF8C072-FCA3-B549-9EAD-1D39EF331F5B}" type="presOf" srcId="{2135FF37-87DB-1A4D-B980-6E003B8C9781}" destId="{2F6CC14F-C727-0244-A7BD-E0705652F81D}" srcOrd="1" destOrd="0" presId="urn:microsoft.com/office/officeart/2005/8/layout/radial5"/>
    <dgm:cxn modelId="{4CD66F9F-6BD9-6045-A495-C6181B6B1BB2}" type="presOf" srcId="{8581FAF0-0121-6248-8FF9-6E99DB8C79D9}" destId="{328E6974-0DAA-6B40-951C-F6F9A4385244}" srcOrd="0" destOrd="0" presId="urn:microsoft.com/office/officeart/2005/8/layout/radial5"/>
    <dgm:cxn modelId="{5BC4B7B2-394F-EB40-B9E8-395A08E91E5B}" srcId="{4236AF33-36D4-A742-9D64-20B2F6EB968C}" destId="{CEA8F756-B6FC-5E42-9FDA-FF5CC1999DCB}" srcOrd="0" destOrd="0" parTransId="{8581FAF0-0121-6248-8FF9-6E99DB8C79D9}" sibTransId="{9A43FC61-41DE-B447-80CF-3DF45B281FE6}"/>
    <dgm:cxn modelId="{2D273DB6-8BBB-A14A-8320-6F60DAB31B74}" type="presOf" srcId="{8E3E58E0-33A5-F044-BFA2-87B61E90C11A}" destId="{53CF024D-1AEA-044F-B396-DB48BD0310C1}" srcOrd="0" destOrd="0" presId="urn:microsoft.com/office/officeart/2005/8/layout/radial5"/>
    <dgm:cxn modelId="{5F01DABD-804F-AC48-85C7-6B4990DB0893}" type="presOf" srcId="{2135FF37-87DB-1A4D-B980-6E003B8C9781}" destId="{F01DFCAB-EB1A-B140-A555-3A12854CF96E}" srcOrd="0" destOrd="0" presId="urn:microsoft.com/office/officeart/2005/8/layout/radial5"/>
    <dgm:cxn modelId="{AAC179C8-14F1-0641-9D43-6046AD48C74B}" type="presOf" srcId="{CEA8F756-B6FC-5E42-9FDA-FF5CC1999DCB}" destId="{709893C4-2C32-F24D-9067-EF89F75BCC57}" srcOrd="0" destOrd="0" presId="urn:microsoft.com/office/officeart/2005/8/layout/radial5"/>
    <dgm:cxn modelId="{30B3A7FC-832E-8E49-A433-A56D6B0056E8}" type="presParOf" srcId="{53CF024D-1AEA-044F-B396-DB48BD0310C1}" destId="{E1D42EF2-3D55-2A49-9931-7C25D6340AE4}" srcOrd="0" destOrd="0" presId="urn:microsoft.com/office/officeart/2005/8/layout/radial5"/>
    <dgm:cxn modelId="{B617BE79-42C1-184A-A1DE-2E5204DC4C7F}" type="presParOf" srcId="{53CF024D-1AEA-044F-B396-DB48BD0310C1}" destId="{328E6974-0DAA-6B40-951C-F6F9A4385244}" srcOrd="1" destOrd="0" presId="urn:microsoft.com/office/officeart/2005/8/layout/radial5"/>
    <dgm:cxn modelId="{747AD8F0-158D-8348-A984-ED439D2133BF}" type="presParOf" srcId="{328E6974-0DAA-6B40-951C-F6F9A4385244}" destId="{D55D7B1E-FEA3-2846-A192-4C10C5EF878E}" srcOrd="0" destOrd="0" presId="urn:microsoft.com/office/officeart/2005/8/layout/radial5"/>
    <dgm:cxn modelId="{005557BC-5F92-CE4C-AA76-7A4A6C74145A}" type="presParOf" srcId="{53CF024D-1AEA-044F-B396-DB48BD0310C1}" destId="{709893C4-2C32-F24D-9067-EF89F75BCC57}" srcOrd="2" destOrd="0" presId="urn:microsoft.com/office/officeart/2005/8/layout/radial5"/>
    <dgm:cxn modelId="{736EE352-801C-6D4E-ADFC-9673B357B64C}" type="presParOf" srcId="{53CF024D-1AEA-044F-B396-DB48BD0310C1}" destId="{F01DFCAB-EB1A-B140-A555-3A12854CF96E}" srcOrd="3" destOrd="0" presId="urn:microsoft.com/office/officeart/2005/8/layout/radial5"/>
    <dgm:cxn modelId="{0A61FCCD-791C-E745-B25E-CF800416D92D}" type="presParOf" srcId="{F01DFCAB-EB1A-B140-A555-3A12854CF96E}" destId="{2F6CC14F-C727-0244-A7BD-E0705652F81D}" srcOrd="0" destOrd="0" presId="urn:microsoft.com/office/officeart/2005/8/layout/radial5"/>
    <dgm:cxn modelId="{3A5A4740-D528-B54B-9D87-6990938A2C42}" type="presParOf" srcId="{53CF024D-1AEA-044F-B396-DB48BD0310C1}" destId="{2B27FC9B-9BB6-C848-8A77-57D9F78E3B90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93EF3-A2B8-4995-AE4B-70EA3025EAF6}">
      <dsp:nvSpPr>
        <dsp:cNvPr id="0" name=""/>
        <dsp:cNvSpPr/>
      </dsp:nvSpPr>
      <dsp:spPr>
        <a:xfrm>
          <a:off x="2169914" y="68790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69F01-7C0C-4B15-B4B6-3F6AB92A9CD3}">
      <dsp:nvSpPr>
        <dsp:cNvPr id="0" name=""/>
        <dsp:cNvSpPr/>
      </dsp:nvSpPr>
      <dsp:spPr>
        <a:xfrm>
          <a:off x="765914" y="23210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600" kern="1200"/>
            <a:t>Monolitos</a:t>
          </a:r>
          <a:endParaRPr lang="en-US" sz="3600" kern="1200"/>
        </a:p>
      </dsp:txBody>
      <dsp:txXfrm>
        <a:off x="765914" y="2321038"/>
        <a:ext cx="4320000" cy="648000"/>
      </dsp:txXfrm>
    </dsp:sp>
    <dsp:sp modelId="{839F7F21-AB48-47F4-901A-F80524CEAA53}">
      <dsp:nvSpPr>
        <dsp:cNvPr id="0" name=""/>
        <dsp:cNvSpPr/>
      </dsp:nvSpPr>
      <dsp:spPr>
        <a:xfrm>
          <a:off x="765914" y="3025378"/>
          <a:ext cx="4320000" cy="479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aplicativo único e indivisível</a:t>
          </a:r>
          <a:endParaRPr lang="en-US" sz="1700" kern="1200"/>
        </a:p>
      </dsp:txBody>
      <dsp:txXfrm>
        <a:off x="765914" y="3025378"/>
        <a:ext cx="4320000" cy="479518"/>
      </dsp:txXfrm>
    </dsp:sp>
    <dsp:sp modelId="{6FD2A036-2027-42BA-833E-945A618D02F8}">
      <dsp:nvSpPr>
        <dsp:cNvPr id="0" name=""/>
        <dsp:cNvSpPr/>
      </dsp:nvSpPr>
      <dsp:spPr>
        <a:xfrm>
          <a:off x="7245914" y="68790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7E706-C78E-46D4-8EF3-A92D19A37D3D}">
      <dsp:nvSpPr>
        <dsp:cNvPr id="0" name=""/>
        <dsp:cNvSpPr/>
      </dsp:nvSpPr>
      <dsp:spPr>
        <a:xfrm>
          <a:off x="5841914" y="23210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600" kern="1200"/>
            <a:t>Microsserviços</a:t>
          </a:r>
          <a:endParaRPr lang="en-US" sz="3600" kern="1200"/>
        </a:p>
      </dsp:txBody>
      <dsp:txXfrm>
        <a:off x="5841914" y="2321038"/>
        <a:ext cx="4320000" cy="648000"/>
      </dsp:txXfrm>
    </dsp:sp>
    <dsp:sp modelId="{CE143934-509C-4CC8-B2BA-AB134B6878F0}">
      <dsp:nvSpPr>
        <dsp:cNvPr id="0" name=""/>
        <dsp:cNvSpPr/>
      </dsp:nvSpPr>
      <dsp:spPr>
        <a:xfrm>
          <a:off x="5841914" y="3025378"/>
          <a:ext cx="4320000" cy="479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conjunto de serviços independentes e pequenos que se comunicam entre si</a:t>
          </a:r>
          <a:endParaRPr lang="en-US" sz="1700" kern="1200"/>
        </a:p>
      </dsp:txBody>
      <dsp:txXfrm>
        <a:off x="5841914" y="3025378"/>
        <a:ext cx="4320000" cy="479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42EF2-3D55-2A49-9931-7C25D6340AE4}">
      <dsp:nvSpPr>
        <dsp:cNvPr id="0" name=""/>
        <dsp:cNvSpPr/>
      </dsp:nvSpPr>
      <dsp:spPr>
        <a:xfrm>
          <a:off x="4396798" y="1300653"/>
          <a:ext cx="1722003" cy="17220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API</a:t>
          </a:r>
        </a:p>
      </dsp:txBody>
      <dsp:txXfrm>
        <a:off x="4648980" y="1552835"/>
        <a:ext cx="1217639" cy="1217639"/>
      </dsp:txXfrm>
    </dsp:sp>
    <dsp:sp modelId="{328E6974-0DAA-6B40-951C-F6F9A4385244}">
      <dsp:nvSpPr>
        <dsp:cNvPr id="0" name=""/>
        <dsp:cNvSpPr/>
      </dsp:nvSpPr>
      <dsp:spPr>
        <a:xfrm rot="10800432">
          <a:off x="3471264" y="1967038"/>
          <a:ext cx="654043" cy="388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10800000">
        <a:off x="3587924" y="2044818"/>
        <a:ext cx="537383" cy="233320"/>
      </dsp:txXfrm>
    </dsp:sp>
    <dsp:sp modelId="{709893C4-2C32-F24D-9067-EF89F75BCC57}">
      <dsp:nvSpPr>
        <dsp:cNvPr id="0" name=""/>
        <dsp:cNvSpPr/>
      </dsp:nvSpPr>
      <dsp:spPr>
        <a:xfrm>
          <a:off x="801932" y="980833"/>
          <a:ext cx="2360821" cy="23608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Front-end</a:t>
          </a:r>
        </a:p>
      </dsp:txBody>
      <dsp:txXfrm>
        <a:off x="1147666" y="1326567"/>
        <a:ext cx="1669353" cy="1669353"/>
      </dsp:txXfrm>
    </dsp:sp>
    <dsp:sp modelId="{F01DFCAB-EB1A-B140-A555-3A12854CF96E}">
      <dsp:nvSpPr>
        <dsp:cNvPr id="0" name=""/>
        <dsp:cNvSpPr/>
      </dsp:nvSpPr>
      <dsp:spPr>
        <a:xfrm rot="19008">
          <a:off x="6335018" y="1974618"/>
          <a:ext cx="520935" cy="388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6335019" y="2052068"/>
        <a:ext cx="404275" cy="233320"/>
      </dsp:txXfrm>
    </dsp:sp>
    <dsp:sp modelId="{2B27FC9B-9BB6-C848-8A77-57D9F78E3B90}">
      <dsp:nvSpPr>
        <dsp:cNvPr id="0" name=""/>
        <dsp:cNvSpPr/>
      </dsp:nvSpPr>
      <dsp:spPr>
        <a:xfrm>
          <a:off x="7101652" y="970094"/>
          <a:ext cx="2416886" cy="2416875"/>
        </a:xfrm>
        <a:prstGeom prst="ellipse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Back-end</a:t>
          </a:r>
        </a:p>
      </dsp:txBody>
      <dsp:txXfrm>
        <a:off x="7455597" y="1324037"/>
        <a:ext cx="1708996" cy="1708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14462-BBFB-AE47-B34A-F274F8CCF764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45967-F4F5-3B4F-8D54-61584C6D1D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47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45967-F4F5-3B4F-8D54-61584C6D1D1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66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C7141-B4B5-A975-C472-195DEB8C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701F06-601B-6B3D-B8D1-AB69A9DDE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524CBA-DAAE-DEE0-D177-B7BE1EDA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AFCD54-3803-8D15-4708-F48C7DD0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D7BEA-9A74-1C84-7D3A-4BFE63FF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58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8CE1C-58DA-5AA3-CC64-E58AA8BD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112211-F3EA-EF41-58D3-2E4899EFB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B71BA0-5F63-0B42-FB56-A41FA987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7664B-BDD5-9DF1-E1C7-84B42E04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B6EB3-B617-4A38-DD0F-F07C9B0D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42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600E94-1DC6-311F-0EA7-503ACA908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0B6900-D970-F86E-0673-9AA9FF92C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C3B64-7E63-ACC9-53AB-C31AB212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D4B80B-A518-3D4A-D3B6-186962E2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4062A-F611-0AD5-798F-939A6CB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12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BFD00-9029-418D-B87E-18AD29FD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E8233-D60D-5CA1-C757-198A7730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12239B-ABC7-C22C-2115-B1D7B5CD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C6BFA4-764F-48D9-B404-605471BA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771873-34CE-5D09-F341-C14DF465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1EAC4-0DD9-4A9E-B68F-940B0047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A8324-B43D-EF71-9EFC-3D6CC385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E2813A-10F3-D532-FCB3-F40A7C28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ECAC27-F95B-AAD9-E02C-2467C754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977664-14E7-6C33-E45C-620789F8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65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BEFF-4F89-1FD3-D238-8E60A342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73541-E1EA-0F19-AD56-5136A4E0D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6638FD-CDB9-1E26-A124-B55165CCB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57A5C4-E1ED-EB3C-84CF-FCB2298E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CBA445-9C8E-B1D5-BDC3-E6051C87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98AE82-42DD-2DD4-FB0D-EB6DC0D0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76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C3620-4A8C-A5F8-4481-E3E47218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662486-9CB8-AA31-BAA8-EC488B7B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63536B-7F36-C148-1F93-6F6F27BCE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BA7CB5-4CC6-BA99-C57D-AD159764F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306598-FB1B-B649-81BB-0EE5AEFD1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3C8EAAD-8961-BE83-D541-B272D28A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86B0CF-AED7-AC29-BB0E-671A8EDB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9239AA-88B5-0C54-76CF-706D0912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80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5CA3A-F51E-7531-EA33-4C2B8A9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45BF63-48C9-F262-4E18-F3AE03D6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A1FE41-7DE5-A3C3-388C-EB5FBB31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74A9E9-A232-8D6C-D0B7-FFA19519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63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4FEAED-7BAF-E89F-8EE7-67E77391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272DDB-CB0D-4AF4-4C0C-B2379DB0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C1F47B-E602-8D3A-CEC2-FE95AECA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74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0E1A7-20DF-B6DA-59FF-B86065B0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BB6CCA-CA00-B889-E3EA-B86797E9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EFC00A-73A1-4524-8C5E-D873507F2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1A2245-7948-1CDD-0C28-76BBAA72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AF8BA1-B284-640B-84A3-7635D618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591F1D-CB2F-AFF3-802F-F03684DD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82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3D9D2-DB49-F7EE-0218-F1057EAC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1BB4D4-390E-4573-9D3C-E2CD67C48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E530DD-D095-3074-9194-5A9E806F6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3C6FB7-E14A-5FA8-C967-DBB77560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C6F6F-5033-A836-B945-779FFCB8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B49A1F-D8DD-0492-2F81-3D04864C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04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EF9C99-2585-2365-C2A2-DD157DD1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E84C92-2A60-FB3C-38F3-F8B7F67A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704A53-A59E-AE75-8EDE-815AA6544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628A15-83B9-D045-9592-07A48D0E1C23}" type="datetimeFigureOut">
              <a:rPr lang="pt-BR" smtClean="0"/>
              <a:t>09/07/2025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5454E4-C73D-F791-4638-758ADF74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D76205-7F5B-0DDB-FCFA-9322325BB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99DCA-95CC-1B49-8238-EF2CEDEBF4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12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odeignit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jpeg"/><Relationship Id="rId7" Type="http://schemas.openxmlformats.org/officeDocument/2006/relationships/image" Target="../media/image4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pt_br/index.html" TargetMode="External"/><Relationship Id="rId2" Type="http://schemas.openxmlformats.org/officeDocument/2006/relationships/hyperlink" Target="https://www.ph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8AEA-C214-5772-9D8F-24CDEBBEB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Arquiteturas web e CodeIgniter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484423-0246-7273-85E6-7EAA6995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para bioinformática</a:t>
            </a:r>
          </a:p>
          <a:p>
            <a:r>
              <a:rPr lang="pt-BR" b="1" dirty="0"/>
              <a:t>Aula 7/8</a:t>
            </a:r>
          </a:p>
        </p:txBody>
      </p:sp>
    </p:spTree>
    <p:extLst>
      <p:ext uri="{BB962C8B-B14F-4D97-AF65-F5344CB8AC3E}">
        <p14:creationId xmlns:p14="http://schemas.microsoft.com/office/powerpoint/2010/main" val="150774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E885A-7DE4-1BD1-8A0A-93DE067E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AE200-5470-336F-3C61-664A653F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4F3F53-F1F3-0A11-CA46-27BEB97EE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Controle de fluxo</a:t>
            </a:r>
            <a:r>
              <a:rPr lang="pt-BR" dirty="0"/>
              <a:t>: </a:t>
            </a:r>
            <a:r>
              <a:rPr lang="pt-BR" dirty="0" err="1"/>
              <a:t>if</a:t>
            </a:r>
            <a:r>
              <a:rPr lang="pt-BR" dirty="0"/>
              <a:t>, </a:t>
            </a:r>
            <a:r>
              <a:rPr lang="pt-BR" dirty="0" err="1"/>
              <a:t>else</a:t>
            </a:r>
            <a:r>
              <a:rPr lang="pt-BR" dirty="0"/>
              <a:t>, switch, </a:t>
            </a:r>
            <a:r>
              <a:rPr lang="pt-BR" dirty="0" err="1"/>
              <a:t>while</a:t>
            </a:r>
            <a:r>
              <a:rPr lang="pt-BR" dirty="0"/>
              <a:t>, for, etc.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C3C490-A839-DF70-9697-B8096588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31275"/>
            <a:ext cx="5613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FB5E-79BF-ED2E-AF7C-50F11020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3BC0C-8928-6064-54B2-FE2F2D99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– formulários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D9D00-5E99-CB54-4D2E-906D8DAB4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Formulários</a:t>
            </a:r>
            <a:r>
              <a:rPr lang="pt-BR" dirty="0"/>
              <a:t>: PHP lida com dados enviados por GET ou POST.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42E42F-A2DB-9BCB-1EFA-DA41E8EC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2525356"/>
            <a:ext cx="7772400" cy="15851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7D5EAC-489C-7511-72F8-1126A189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4346292"/>
            <a:ext cx="6372367" cy="21465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190C98-63D0-0A23-E50D-7CE959D662B4}"/>
              </a:ext>
            </a:extLst>
          </p:cNvPr>
          <p:cNvSpPr txBox="1"/>
          <p:nvPr/>
        </p:nvSpPr>
        <p:spPr>
          <a:xfrm>
            <a:off x="1869744" y="3059668"/>
            <a:ext cx="131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index.html</a:t>
            </a:r>
            <a:endParaRPr lang="pt-BR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343239-8511-35CD-95D7-B8D4AB51D88B}"/>
              </a:ext>
            </a:extLst>
          </p:cNvPr>
          <p:cNvSpPr txBox="1"/>
          <p:nvPr/>
        </p:nvSpPr>
        <p:spPr>
          <a:xfrm>
            <a:off x="1552029" y="5224681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processa.php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7029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4EB8-2B63-9D4C-4A3C-C76AB9E1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101BF-41B4-0E52-7460-4D02296E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 – outras 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5E7A6-15C7-7E3B-A73C-DE56DAC0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Integração com bancos de dados</a:t>
            </a:r>
            <a:r>
              <a:rPr lang="pt-BR" dirty="0"/>
              <a:t>: comum usar MySQL via </a:t>
            </a:r>
            <a:r>
              <a:rPr lang="pt-BR" dirty="0" err="1"/>
              <a:t>mysqli</a:t>
            </a:r>
            <a:r>
              <a:rPr lang="pt-BR" dirty="0"/>
              <a:t> ou PDO.</a:t>
            </a:r>
          </a:p>
          <a:p>
            <a:r>
              <a:rPr lang="pt-BR" b="1" dirty="0"/>
              <a:t>Programação orientada a objetos (POO)</a:t>
            </a:r>
            <a:r>
              <a:rPr lang="pt-BR" dirty="0"/>
              <a:t>: suporte a classes, objetos, herança e encapsulamento.</a:t>
            </a:r>
          </a:p>
          <a:p>
            <a:r>
              <a:rPr lang="pt-BR" b="1" dirty="0" err="1"/>
              <a:t>Superglobais</a:t>
            </a:r>
            <a:r>
              <a:rPr lang="pt-BR" dirty="0"/>
              <a:t>: variáveis especiais como $_POST, $_GET, $_SESSION, $_FILES.</a:t>
            </a:r>
          </a:p>
          <a:p>
            <a:r>
              <a:rPr lang="pt-BR" b="1" dirty="0" err="1"/>
              <a:t>Sessions</a:t>
            </a:r>
            <a:r>
              <a:rPr lang="pt-BR" b="1" dirty="0"/>
              <a:t> e Cookies</a:t>
            </a:r>
            <a:r>
              <a:rPr lang="pt-BR" dirty="0"/>
              <a:t>: usados para armazenar dados entre requisições.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5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FA7D3-7249-B32C-F82C-21756B0F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D5D8F7-7F2B-A7AC-72A2-CC2016B79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Mostrar exemplos de página dinâmica com PHP</a:t>
            </a:r>
          </a:p>
          <a:p>
            <a:pPr lvl="1"/>
            <a:r>
              <a:rPr lang="pt-BR" b="1" dirty="0"/>
              <a:t>Exemplo 1: </a:t>
            </a:r>
            <a:r>
              <a:rPr lang="pt-BR" dirty="0"/>
              <a:t>site dinâmico de receitas de bolo</a:t>
            </a:r>
          </a:p>
          <a:p>
            <a:pPr lvl="1"/>
            <a:r>
              <a:rPr lang="pt-BR" b="1" dirty="0"/>
              <a:t>Exemplo 2: </a:t>
            </a:r>
            <a:r>
              <a:rPr lang="pt-BR" dirty="0"/>
              <a:t>executando Python via PHP</a:t>
            </a:r>
          </a:p>
        </p:txBody>
      </p:sp>
    </p:spTree>
    <p:extLst>
      <p:ext uri="{BB962C8B-B14F-4D97-AF65-F5344CB8AC3E}">
        <p14:creationId xmlns:p14="http://schemas.microsoft.com/office/powerpoint/2010/main" val="361913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6041DB0-F0FF-035C-210E-09259E8C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CodeIgniter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57C87-356E-9F72-9934-218278153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Framework PHP simples e leve </a:t>
            </a:r>
          </a:p>
          <a:p>
            <a:pPr lvl="1"/>
            <a:r>
              <a:rPr lang="pt-BR" sz="1800">
                <a:solidFill>
                  <a:schemeClr val="bg1"/>
                </a:solidFill>
              </a:rPr>
              <a:t>Código fonte 1,1 MB</a:t>
            </a:r>
          </a:p>
          <a:p>
            <a:pPr lvl="1"/>
            <a:r>
              <a:rPr lang="pt-BR" sz="1800">
                <a:solidFill>
                  <a:schemeClr val="bg1"/>
                </a:solidFill>
                <a:hlinkClick r:id="rId2"/>
              </a:rPr>
              <a:t>https://www.codeigniter.com/</a:t>
            </a:r>
            <a:r>
              <a:rPr lang="pt-BR" sz="1800">
                <a:solidFill>
                  <a:schemeClr val="bg1"/>
                </a:solidFill>
              </a:rPr>
              <a:t> </a:t>
            </a:r>
          </a:p>
          <a:p>
            <a:endParaRPr lang="pt-BR" sz="1800">
              <a:solidFill>
                <a:schemeClr val="bg1"/>
              </a:solidFill>
            </a:endParaRPr>
          </a:p>
          <a:p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áfico 4">
            <a:extLst>
              <a:ext uri="{FF2B5EF4-FFF2-40B4-BE49-F238E27FC236}">
                <a16:creationId xmlns:a16="http://schemas.microsoft.com/office/drawing/2014/main" id="{655F4046-2348-FCEC-EFE2-DE0810EA1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359" y="3229088"/>
            <a:ext cx="10843065" cy="257889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273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999F21-87A4-AE91-EA88-46EA106B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Aplicações em bioinformática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B09F7-BCAE-77A5-0D38-A8E5C1FC9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 </a:t>
            </a:r>
            <a:r>
              <a:rPr lang="en-US" sz="2000" dirty="0" err="1">
                <a:solidFill>
                  <a:srgbClr val="FFFFFF"/>
                </a:solidFill>
              </a:rPr>
              <a:t>p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lanejamento</a:t>
            </a:r>
            <a:r>
              <a:rPr lang="en-US" sz="2000" dirty="0">
                <a:solidFill>
                  <a:srgbClr val="FFFFFF"/>
                </a:solidFill>
              </a:rPr>
              <a:t> 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produção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do MVP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menos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24 h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9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5C1A39-33B3-5BCA-F57F-339FA264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Arquitetura MVC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57778EFD-0225-1EBB-3E73-058636F91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38" y="1675227"/>
            <a:ext cx="865852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3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99C2F2-E2F3-7B6C-4956-3F7D92A33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B29E37-B98D-99C7-9A5D-AAB76F41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XAMPP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CDF73AF-626F-60C2-D09B-A83069E23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722" y="2354239"/>
            <a:ext cx="968855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0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AE3D6-D36E-DCA6-56F3-AE413CDE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5D2E64-64C8-217C-7282-E33272620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275FC6-3213-3972-5A5C-DCBE7920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72400" cy="2521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97A08A-2372-7702-8025-FE33070D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1434326"/>
            <a:ext cx="7772400" cy="25365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2BC411-F39B-0E1D-ACAC-40E4C5F6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66" y="3781091"/>
            <a:ext cx="7772400" cy="30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61310-8C03-D24D-7C7D-CA30F3F3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455DB-ACE6-6D8A-1150-C86C32A8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Entrega do trabalho final</a:t>
            </a:r>
          </a:p>
          <a:p>
            <a:pPr lvl="1"/>
            <a:r>
              <a:rPr lang="pt-BR" b="1" dirty="0"/>
              <a:t>Prazo</a:t>
            </a:r>
            <a:r>
              <a:rPr lang="pt-BR" dirty="0"/>
              <a:t>: 7 dias</a:t>
            </a:r>
          </a:p>
          <a:p>
            <a:pPr lvl="1"/>
            <a:r>
              <a:rPr lang="pt-BR" dirty="0"/>
              <a:t>Código ou vídeo (5 a 10 min) – deve enviar apenas o link do </a:t>
            </a:r>
            <a:r>
              <a:rPr lang="pt-BR" dirty="0" err="1"/>
              <a:t>youtube</a:t>
            </a:r>
            <a:endParaRPr lang="pt-BR" dirty="0"/>
          </a:p>
          <a:p>
            <a:pPr lvl="1"/>
            <a:r>
              <a:rPr lang="pt-BR" dirty="0"/>
              <a:t>Enviar por e-mail (para o Rafael)</a:t>
            </a:r>
          </a:p>
          <a:p>
            <a:pPr lvl="1"/>
            <a:endParaRPr lang="pt-BR" dirty="0"/>
          </a:p>
          <a:p>
            <a:r>
              <a:rPr lang="pt-BR" b="1" dirty="0"/>
              <a:t>Apresentação na sexta (opcional)</a:t>
            </a:r>
          </a:p>
          <a:p>
            <a:pPr lvl="1"/>
            <a:r>
              <a:rPr lang="pt-BR" dirty="0"/>
              <a:t>Quem apresentar na sexta não precisa enviar o código/vídeo por e-mail </a:t>
            </a:r>
          </a:p>
        </p:txBody>
      </p:sp>
    </p:spTree>
    <p:extLst>
      <p:ext uri="{BB962C8B-B14F-4D97-AF65-F5344CB8AC3E}">
        <p14:creationId xmlns:p14="http://schemas.microsoft.com/office/powerpoint/2010/main" val="184212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A0159-1296-1F4A-1743-98A5C367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D6EF7-8A5B-8E59-8A90-749164E9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65B75B0-4DE1-87EB-0FF5-099EA898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3" y="1316819"/>
            <a:ext cx="2914650" cy="3378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EE0CDA-0BC9-9506-F931-6B4B8A4B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791" y="958850"/>
            <a:ext cx="4013200" cy="4940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91588D-532E-F93E-DEAD-13A8FB0C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410" y="0"/>
            <a:ext cx="3290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1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21B2E-5A01-B0D4-D243-86238D8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9FA9B9-6EBC-3AE3-57BB-42784288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4171B7-315E-E45D-B833-85528A27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43" y="846362"/>
            <a:ext cx="7277100" cy="3619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491DF5-A237-8EE2-29DB-6C154500B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3" y="0"/>
            <a:ext cx="3117273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888DB4-235F-C83D-3C93-B037F106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01" y="4233850"/>
            <a:ext cx="4711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D780B-BE16-3FDB-93CD-6D135D98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818320-7723-ECD1-F8DD-FB55BEA0C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296" y="4521449"/>
            <a:ext cx="6754504" cy="1655514"/>
          </a:xfrm>
        </p:spPr>
        <p:txBody>
          <a:bodyPr/>
          <a:lstStyle/>
          <a:p>
            <a:r>
              <a:rPr lang="pt-BR" dirty="0"/>
              <a:t>Rota /livros aponta para a função listar() dentro do controller </a:t>
            </a:r>
            <a:r>
              <a:rPr lang="pt-BR" b="1" dirty="0"/>
              <a:t>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1C8935-D826-AD68-E62D-F2338ACF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55" y="1430835"/>
            <a:ext cx="3225800" cy="5181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F316473-EAB2-2623-24F6-14EE8C57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25" y="681037"/>
            <a:ext cx="5943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199DA-5CC2-1A3D-8CFA-20BF331B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FE6A0B-2279-C1F4-9688-FAC658146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o arquivo </a:t>
            </a:r>
            <a:r>
              <a:rPr lang="pt-BR" dirty="0" err="1"/>
              <a:t>Livros.php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FD2CCE-4E7C-46E8-FC7D-4C2EE0A4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02677"/>
            <a:ext cx="3200400" cy="3759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2197D6-4633-59A1-AB74-1F0D8B95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19" y="2753338"/>
            <a:ext cx="7772400" cy="34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8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1BA30-49B0-3ABC-8972-B2B36373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View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09508-7D29-D5C7-37AE-F3A69B684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D80D43-5065-FA68-254B-D20FC73F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44" y="1027906"/>
            <a:ext cx="6629400" cy="5016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7F2BD5-5FC3-818B-4810-1A940805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07" y="1825625"/>
            <a:ext cx="2781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5B29-B0C6-9A59-DC3D-06AB4EF2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a rota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9D0DD7-C407-AAEB-EBAE-1CBDB5BD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623926-7E57-CBAA-07DA-1B97417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76" y="1825625"/>
            <a:ext cx="516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7ACB0-4042-E342-D424-6E1C0D10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</a:t>
            </a:r>
            <a:r>
              <a:rPr lang="pt-BR" dirty="0" err="1"/>
              <a:t>template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FB08C0-6140-CC7C-9DB5-9B48DB7E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template</a:t>
            </a:r>
            <a:r>
              <a:rPr lang="pt-BR" dirty="0"/>
              <a:t> é uma interface padrão que será reaproveitada em todas as páginas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C01EE7-CE74-57A4-95BF-73608A9CA900}"/>
              </a:ext>
            </a:extLst>
          </p:cNvPr>
          <p:cNvSpPr/>
          <p:nvPr/>
        </p:nvSpPr>
        <p:spPr>
          <a:xfrm>
            <a:off x="1514901" y="3698543"/>
            <a:ext cx="2784144" cy="2811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D21295-8B46-DD23-1C63-328D93691E9E}"/>
              </a:ext>
            </a:extLst>
          </p:cNvPr>
          <p:cNvSpPr/>
          <p:nvPr/>
        </p:nvSpPr>
        <p:spPr>
          <a:xfrm>
            <a:off x="4574274" y="3698543"/>
            <a:ext cx="2784144" cy="2811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DD241F9-E809-27FE-E47A-585B8A7A59ED}"/>
              </a:ext>
            </a:extLst>
          </p:cNvPr>
          <p:cNvSpPr/>
          <p:nvPr/>
        </p:nvSpPr>
        <p:spPr>
          <a:xfrm>
            <a:off x="7633647" y="3698543"/>
            <a:ext cx="2784144" cy="2811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44811-7D8A-E280-742F-F7DCF76B5BA0}"/>
              </a:ext>
            </a:extLst>
          </p:cNvPr>
          <p:cNvSpPr/>
          <p:nvPr/>
        </p:nvSpPr>
        <p:spPr>
          <a:xfrm>
            <a:off x="1514901" y="4490113"/>
            <a:ext cx="2784143" cy="11737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Parte dinâmica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FF5698-246E-DA07-5CFD-A0EB9C38B32A}"/>
              </a:ext>
            </a:extLst>
          </p:cNvPr>
          <p:cNvSpPr/>
          <p:nvPr/>
        </p:nvSpPr>
        <p:spPr>
          <a:xfrm>
            <a:off x="4574275" y="4490113"/>
            <a:ext cx="2784143" cy="11737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Página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C15DCAF-B017-FDC7-F18A-67DB4154F42F}"/>
              </a:ext>
            </a:extLst>
          </p:cNvPr>
          <p:cNvSpPr/>
          <p:nvPr/>
        </p:nvSpPr>
        <p:spPr>
          <a:xfrm>
            <a:off x="7645590" y="4490113"/>
            <a:ext cx="2784143" cy="11737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Página 2</a:t>
            </a:r>
          </a:p>
        </p:txBody>
      </p:sp>
    </p:spTree>
    <p:extLst>
      <p:ext uri="{BB962C8B-B14F-4D97-AF65-F5344CB8AC3E}">
        <p14:creationId xmlns:p14="http://schemas.microsoft.com/office/powerpoint/2010/main" val="73616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32CA-9A8F-9AAD-BDA1-830714D8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99" y="-25002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Crie o arquivo </a:t>
            </a:r>
            <a:r>
              <a:rPr lang="pt-BR" sz="3600" b="1" dirty="0"/>
              <a:t>app/Views/</a:t>
            </a:r>
            <a:r>
              <a:rPr lang="pt-BR" sz="3600" b="1" dirty="0" err="1"/>
              <a:t>template.php</a:t>
            </a:r>
            <a:endParaRPr lang="pt-BR" sz="36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64762-DCC3-E74B-EB0C-D3A595ED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7FF60-F36C-84AF-71C2-E53BD4DF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70" y="1027906"/>
            <a:ext cx="7772400" cy="53116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D47154-F40F-524C-DF27-F05CC423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0" y="2757696"/>
            <a:ext cx="3369671" cy="15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29D6E-2832-E460-FE9A-8288435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Parte mais importante (</a:t>
            </a:r>
            <a:r>
              <a:rPr lang="pt-BR" dirty="0" err="1"/>
              <a:t>template.php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1AEF5-89CD-D86E-415C-62BBE4A9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C4873-2AC4-A047-DD45-D94AF78B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" y="2168621"/>
            <a:ext cx="11799956" cy="27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AC1A8-ABB8-4CCB-18B1-2EEDE4C8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um </a:t>
            </a:r>
            <a:r>
              <a:rPr lang="pt-BR" dirty="0" err="1"/>
              <a:t>template</a:t>
            </a:r>
            <a:r>
              <a:rPr lang="pt-BR" dirty="0"/>
              <a:t> nas suas views?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8F360F-DF3E-97FB-3356-C55970D76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7006" cy="4351338"/>
          </a:xfrm>
        </p:spPr>
        <p:txBody>
          <a:bodyPr/>
          <a:lstStyle/>
          <a:p>
            <a:r>
              <a:rPr lang="pt-BR" dirty="0"/>
              <a:t>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83B1E5-39B5-4490-C8ED-24F3E62C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34" y="2390776"/>
            <a:ext cx="5272966" cy="41640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BAEA-1B4C-F725-0729-5642AA8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64" y="2390776"/>
            <a:ext cx="5355736" cy="3636324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094809-4021-B660-F082-8442968BAD23}"/>
              </a:ext>
            </a:extLst>
          </p:cNvPr>
          <p:cNvSpPr txBox="1">
            <a:spLocks/>
          </p:cNvSpPr>
          <p:nvPr/>
        </p:nvSpPr>
        <p:spPr>
          <a:xfrm>
            <a:off x="6111166" y="1825625"/>
            <a:ext cx="43070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325265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9AC551-7A09-1975-E13E-D26CBFA1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dogma central do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200" i="1" dirty="0" err="1"/>
              <a:t>na</a:t>
            </a:r>
            <a:r>
              <a:rPr lang="en-US" sz="1200" i="1" dirty="0"/>
              <a:t> </a:t>
            </a:r>
            <a:r>
              <a:rPr lang="en-US" sz="1200" i="1" dirty="0" err="1"/>
              <a:t>antiguidade</a:t>
            </a:r>
            <a:endParaRPr lang="en-US" sz="12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6A99A1-5A67-57D3-F465-80929436C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695269"/>
            <a:ext cx="5708649" cy="54374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45C97A-C9DE-7E6D-63B8-82BB185F9AD4}"/>
              </a:ext>
            </a:extLst>
          </p:cNvPr>
          <p:cNvSpPr txBox="1"/>
          <p:nvPr/>
        </p:nvSpPr>
        <p:spPr>
          <a:xfrm>
            <a:off x="773408" y="6336406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Entretanto, isso está desatualizado</a:t>
            </a:r>
          </a:p>
        </p:txBody>
      </p:sp>
    </p:spTree>
    <p:extLst>
      <p:ext uri="{BB962C8B-B14F-4D97-AF65-F5344CB8AC3E}">
        <p14:creationId xmlns:p14="http://schemas.microsoft.com/office/powerpoint/2010/main" val="106305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C6229C-098B-4FE2-B1D3-5FD0A454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ficou o site?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3270C08-2C2C-B47B-A366-AE85407C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537" y="2354239"/>
            <a:ext cx="89729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3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61C12-B472-BA53-58AB-4318032E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Trabalhando com bancos de dados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1D769136-F791-637D-8D60-A7DCD978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6B964-9066-6F29-381B-4B76A519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b="1" dirty="0"/>
              <a:t>Armazenamento estruturado de dados</a:t>
            </a:r>
          </a:p>
          <a:p>
            <a:r>
              <a:rPr lang="pt-BR" dirty="0"/>
              <a:t>Bancos de dados são sistemas que armazenam informações de forma organizada, facilitando o acesso, gerenciamento e atualização de dados.</a:t>
            </a:r>
          </a:p>
        </p:txBody>
      </p:sp>
    </p:spTree>
    <p:extLst>
      <p:ext uri="{BB962C8B-B14F-4D97-AF65-F5344CB8AC3E}">
        <p14:creationId xmlns:p14="http://schemas.microsoft.com/office/powerpoint/2010/main" val="302076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354F-6950-467A-0E4A-E0A6012E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0FE4C-DC4E-A1BB-3BB8-E785C18B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89A7A-6DDB-7032-6037-1D8C51C3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Sistemas Gerenciadores de Banco de Dados (SGBD)</a:t>
            </a:r>
            <a:br>
              <a:rPr lang="pt-BR" dirty="0"/>
            </a:br>
            <a:r>
              <a:rPr lang="pt-BR" dirty="0"/>
              <a:t>São softwares como MySQL, PostgreSQL ou SQLite que permitem criar, consultar e manipular bancos de dados com segurança e eficiência.</a:t>
            </a:r>
          </a:p>
        </p:txBody>
      </p:sp>
      <p:pic>
        <p:nvPicPr>
          <p:cNvPr id="3074" name="Picture 2" descr="MySQL hospedado | Amazon RDS para MySQL | AWS">
            <a:extLst>
              <a:ext uri="{FF2B5EF4-FFF2-40B4-BE49-F238E27FC236}">
                <a16:creationId xmlns:a16="http://schemas.microsoft.com/office/drawing/2014/main" id="{1C6EC3A5-A777-BE52-FE68-C1B31C14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3" y="5054718"/>
            <a:ext cx="2778628" cy="14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 que é PostgreSQL?">
            <a:extLst>
              <a:ext uri="{FF2B5EF4-FFF2-40B4-BE49-F238E27FC236}">
                <a16:creationId xmlns:a16="http://schemas.microsoft.com/office/drawing/2014/main" id="{E1B91A23-815D-3A60-C884-FB9B05BB1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20740" r="12216" b="22244"/>
          <a:stretch>
            <a:fillRect/>
          </a:stretch>
        </p:blipFill>
        <p:spPr bwMode="auto">
          <a:xfrm>
            <a:off x="3739487" y="4967785"/>
            <a:ext cx="4217158" cy="17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DCB04B-11D2-DF6B-BBE0-82512D16E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18" y="5440363"/>
            <a:ext cx="2425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9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4173-A843-BC4A-B0A6-69C3F287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0906A-6D4E-EE4C-6B87-ACB709B3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2EE7BA-7A43-391C-1920-6FB522179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Linguagem de consulta (SQL)</a:t>
            </a:r>
            <a:br>
              <a:rPr lang="pt-BR" dirty="0"/>
            </a:br>
            <a:r>
              <a:rPr lang="pt-BR" dirty="0"/>
              <a:t>A maioria dos bancos de dados relacionais utiliza SQL (</a:t>
            </a:r>
            <a:r>
              <a:rPr lang="pt-BR" i="1" dirty="0" err="1"/>
              <a:t>Structured</a:t>
            </a:r>
            <a:r>
              <a:rPr lang="pt-BR" i="1" dirty="0"/>
              <a:t> Query Language</a:t>
            </a:r>
            <a:r>
              <a:rPr lang="pt-BR" dirty="0"/>
              <a:t>) para realizar operações como inserir, buscar, atualizar e excluir dados.</a:t>
            </a:r>
          </a:p>
        </p:txBody>
      </p:sp>
      <p:pic>
        <p:nvPicPr>
          <p:cNvPr id="4098" name="Picture 2" descr="SQL Server - Realizando Consultas SQL">
            <a:extLst>
              <a:ext uri="{FF2B5EF4-FFF2-40B4-BE49-F238E27FC236}">
                <a16:creationId xmlns:a16="http://schemas.microsoft.com/office/drawing/2014/main" id="{8FF3A8D4-E07C-AB95-8C7F-37F7E1D7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27" y="3505518"/>
            <a:ext cx="6135901" cy="30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357A2D-18FB-93CF-99EF-9BFC44ACC398}"/>
              </a:ext>
            </a:extLst>
          </p:cNvPr>
          <p:cNvSpPr txBox="1"/>
          <p:nvPr/>
        </p:nvSpPr>
        <p:spPr>
          <a:xfrm>
            <a:off x="9620541" y="6611170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https://</a:t>
            </a:r>
            <a:r>
              <a:rPr lang="pt-BR" sz="800" dirty="0" err="1"/>
              <a:t>www.macoratti.net</a:t>
            </a:r>
            <a:r>
              <a:rPr lang="pt-BR" sz="800" dirty="0"/>
              <a:t>/16/02/sql_consql1.htm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45381F-E944-7265-98B7-6FDB0B437014}"/>
              </a:ext>
            </a:extLst>
          </p:cNvPr>
          <p:cNvSpPr txBox="1"/>
          <p:nvPr/>
        </p:nvSpPr>
        <p:spPr>
          <a:xfrm>
            <a:off x="2586153" y="4790364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 de código SQL</a:t>
            </a:r>
          </a:p>
        </p:txBody>
      </p:sp>
    </p:spTree>
    <p:extLst>
      <p:ext uri="{BB962C8B-B14F-4D97-AF65-F5344CB8AC3E}">
        <p14:creationId xmlns:p14="http://schemas.microsoft.com/office/powerpoint/2010/main" val="56364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21204-877E-6F3D-795C-487E100DB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69E84-50B2-3A82-763F-BAFD700B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7CDD5-002D-534C-23A5-2A0D02E5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Tipos de bancos de dados</a:t>
            </a:r>
            <a:br>
              <a:rPr lang="pt-BR" dirty="0"/>
            </a:br>
            <a:r>
              <a:rPr lang="pt-BR" dirty="0"/>
              <a:t>Existem diferentes tipos, como relacionais (tabelas), </a:t>
            </a:r>
            <a:r>
              <a:rPr lang="pt-BR" dirty="0" err="1"/>
              <a:t>NoSQL</a:t>
            </a:r>
            <a:r>
              <a:rPr lang="pt-BR" dirty="0"/>
              <a:t> (documentos, grafos, chave-valor), cada um ideal para diferentes aplicações e volumes de dados.</a:t>
            </a:r>
          </a:p>
        </p:txBody>
      </p:sp>
      <p:pic>
        <p:nvPicPr>
          <p:cNvPr id="5122" name="Picture 2" descr="sql - Retornar três valores diferentes entre duas tabelas que não possuem  relacionamento no MySQL - Stack Overflow em Português">
            <a:extLst>
              <a:ext uri="{FF2B5EF4-FFF2-40B4-BE49-F238E27FC236}">
                <a16:creationId xmlns:a16="http://schemas.microsoft.com/office/drawing/2014/main" id="{AD8A5294-BD65-996B-B7A9-7821AC60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01" y="4414452"/>
            <a:ext cx="4694829" cy="165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utorial MongoDB para iniciantes em NoSQL – LuizTools">
            <a:extLst>
              <a:ext uri="{FF2B5EF4-FFF2-40B4-BE49-F238E27FC236}">
                <a16:creationId xmlns:a16="http://schemas.microsoft.com/office/drawing/2014/main" id="{57C347A1-8A8E-D0A0-6E98-CA9706FB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71" y="6030401"/>
            <a:ext cx="2788584" cy="7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14048-405A-6B53-CDF0-173BE2AD6194}"/>
              </a:ext>
            </a:extLst>
          </p:cNvPr>
          <p:cNvSpPr txBox="1"/>
          <p:nvPr/>
        </p:nvSpPr>
        <p:spPr>
          <a:xfrm>
            <a:off x="6639920" y="4995303"/>
            <a:ext cx="50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Vs.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1845B8-1B79-8727-4010-E82A9A8C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83" y="4524281"/>
            <a:ext cx="4386618" cy="15238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AE9F50-97B3-5312-0921-FE8E5E38AC5F}"/>
              </a:ext>
            </a:extLst>
          </p:cNvPr>
          <p:cNvSpPr txBox="1"/>
          <p:nvPr/>
        </p:nvSpPr>
        <p:spPr>
          <a:xfrm>
            <a:off x="1514902" y="3926331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Bancos relacionais (SQL)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857FB7-039F-4F90-1EA3-0DF0A89753C6}"/>
              </a:ext>
            </a:extLst>
          </p:cNvPr>
          <p:cNvSpPr txBox="1"/>
          <p:nvPr/>
        </p:nvSpPr>
        <p:spPr>
          <a:xfrm>
            <a:off x="7920681" y="3902815"/>
            <a:ext cx="352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Bancos não relacionais (</a:t>
            </a:r>
            <a:r>
              <a:rPr lang="pt-BR" b="1" dirty="0" err="1"/>
              <a:t>NoSQL</a:t>
            </a:r>
            <a:r>
              <a:rPr lang="pt-BR" b="1" dirty="0"/>
              <a:t>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C15D5B-292D-BA2A-A306-8A26C9F43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87" y="4295663"/>
            <a:ext cx="1264565" cy="250118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2366872-8875-18DB-2AF9-B07EF587F3A8}"/>
              </a:ext>
            </a:extLst>
          </p:cNvPr>
          <p:cNvSpPr txBox="1"/>
          <p:nvPr/>
        </p:nvSpPr>
        <p:spPr>
          <a:xfrm>
            <a:off x="3026493" y="5521287"/>
            <a:ext cx="2318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/>
              <a:t>Tabelas e seus relacionamentos</a:t>
            </a:r>
          </a:p>
        </p:txBody>
      </p:sp>
      <p:pic>
        <p:nvPicPr>
          <p:cNvPr id="11" name="Picture 2" descr="MySQL hospedado | Amazon RDS para MySQL | AWS">
            <a:extLst>
              <a:ext uri="{FF2B5EF4-FFF2-40B4-BE49-F238E27FC236}">
                <a16:creationId xmlns:a16="http://schemas.microsoft.com/office/drawing/2014/main" id="{330291BF-246B-AC0C-6513-D37AD64A0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11" y="6095920"/>
            <a:ext cx="1264565" cy="6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O que é PostgreSQL?">
            <a:extLst>
              <a:ext uri="{FF2B5EF4-FFF2-40B4-BE49-F238E27FC236}">
                <a16:creationId xmlns:a16="http://schemas.microsoft.com/office/drawing/2014/main" id="{B85C9950-FC86-D1E6-80B1-988F7759A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20740" r="12216" b="22244"/>
          <a:stretch>
            <a:fillRect/>
          </a:stretch>
        </p:blipFill>
        <p:spPr bwMode="auto">
          <a:xfrm>
            <a:off x="2977148" y="6176963"/>
            <a:ext cx="1425605" cy="5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2A2481-9199-FC4F-5089-8D5107CD5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369" y="6148082"/>
            <a:ext cx="1264565" cy="5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391DA41-23A2-8B64-7A65-42A1A0BB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29913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81D405-1F15-1E54-FE80-28FA4FD4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2" y="3934109"/>
            <a:ext cx="6175030" cy="25587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6C8492-7CC5-AD1E-F635-49474CFB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96" y="1836236"/>
            <a:ext cx="5660161" cy="31855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767E79-DA60-841C-69CE-06306FD1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995448"/>
            <a:ext cx="4175078" cy="186255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4F6CDB-5A11-2242-C856-E021E4BC564D}"/>
              </a:ext>
            </a:extLst>
          </p:cNvPr>
          <p:cNvSpPr txBox="1"/>
          <p:nvPr/>
        </p:nvSpPr>
        <p:spPr>
          <a:xfrm>
            <a:off x="475243" y="3564777"/>
            <a:ext cx="21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Inserção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10255A-CF10-2B35-E3F8-FD7D6828DAFB}"/>
              </a:ext>
            </a:extLst>
          </p:cNvPr>
          <p:cNvSpPr txBox="1"/>
          <p:nvPr/>
        </p:nvSpPr>
        <p:spPr>
          <a:xfrm>
            <a:off x="6555446" y="5028826"/>
            <a:ext cx="16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Seleção por id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2073B-7F48-9C3C-C088-DCDF6A33C60A}"/>
              </a:ext>
            </a:extLst>
          </p:cNvPr>
          <p:cNvSpPr txBox="1"/>
          <p:nvPr/>
        </p:nvSpPr>
        <p:spPr>
          <a:xfrm>
            <a:off x="8289701" y="1675308"/>
            <a:ext cx="334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Busca por um pedaço do texto</a:t>
            </a:r>
          </a:p>
        </p:txBody>
      </p:sp>
    </p:spTree>
    <p:extLst>
      <p:ext uri="{BB962C8B-B14F-4D97-AF65-F5344CB8AC3E}">
        <p14:creationId xmlns:p14="http://schemas.microsoft.com/office/powerpoint/2010/main" val="2217738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C27B02-BB69-F72F-FB08-386B944F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Vamos usar SQLite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346FA3-F0EB-381B-691C-1BB4F58E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pt-BR" sz="1800"/>
              <a:t>Um dos SGBDs mais utilizados no mundo</a:t>
            </a:r>
          </a:p>
          <a:p>
            <a:r>
              <a:rPr lang="pt-BR" sz="1800"/>
              <a:t>Usado em aplicativos de celular</a:t>
            </a:r>
          </a:p>
          <a:p>
            <a:r>
              <a:rPr lang="pt-BR" sz="1800"/>
              <a:t>Armazenamento baseado em arquivos</a:t>
            </a:r>
          </a:p>
          <a:p>
            <a:r>
              <a:rPr lang="pt-BR" sz="1800"/>
              <a:t>Permite consultas SQL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149F9C-2E62-8CCF-869B-82830C60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979226"/>
            <a:ext cx="5628018" cy="26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07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21B83D7-2E61-2A34-6410-20412DFB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" y="1059120"/>
            <a:ext cx="3096750" cy="12230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45B17C-6E74-BD92-FADE-3A10D551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055"/>
          <a:stretch>
            <a:fillRect/>
          </a:stretch>
        </p:blipFill>
        <p:spPr>
          <a:xfrm>
            <a:off x="4166927" y="1224741"/>
            <a:ext cx="2479533" cy="8918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06E7EF-4441-BD9A-640B-436D81A3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684" y="1350387"/>
            <a:ext cx="2370200" cy="13806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9CD95F-963A-4B56-3C45-F5483996D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484" y="3634711"/>
            <a:ext cx="7772400" cy="285816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18A0DB-537D-DA62-F0A1-F3FCC6BE5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16" y="5074544"/>
            <a:ext cx="2370200" cy="110241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1D512F-E4D4-3DAC-732F-A5ED153ABA7A}"/>
              </a:ext>
            </a:extLst>
          </p:cNvPr>
          <p:cNvSpPr txBox="1"/>
          <p:nvPr/>
        </p:nvSpPr>
        <p:spPr>
          <a:xfrm>
            <a:off x="356016" y="560370"/>
            <a:ext cx="414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Primeiro, faça uma cópia do arquivo </a:t>
            </a:r>
            <a:r>
              <a:rPr lang="pt-BR" b="1" dirty="0" err="1"/>
              <a:t>env</a:t>
            </a:r>
            <a:endParaRPr lang="pt-BR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B9159CF-AECB-DB02-C265-38BCB3B7610F}"/>
              </a:ext>
            </a:extLst>
          </p:cNvPr>
          <p:cNvSpPr txBox="1"/>
          <p:nvPr/>
        </p:nvSpPr>
        <p:spPr>
          <a:xfrm>
            <a:off x="4246731" y="2226957"/>
            <a:ext cx="214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Renomeie para .</a:t>
            </a:r>
            <a:r>
              <a:rPr lang="pt-BR" dirty="0" err="1"/>
              <a:t>env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D7A031-991C-74A0-9CA2-4DF4B6E25E4A}"/>
              </a:ext>
            </a:extLst>
          </p:cNvPr>
          <p:cNvSpPr txBox="1"/>
          <p:nvPr/>
        </p:nvSpPr>
        <p:spPr>
          <a:xfrm>
            <a:off x="8280684" y="689788"/>
            <a:ext cx="290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Crie a pasta </a:t>
            </a:r>
            <a:r>
              <a:rPr lang="pt-BR" dirty="0" err="1"/>
              <a:t>db</a:t>
            </a:r>
            <a:r>
              <a:rPr lang="pt-BR" dirty="0"/>
              <a:t> em </a:t>
            </a:r>
            <a:r>
              <a:rPr lang="pt-BR" dirty="0" err="1"/>
              <a:t>writable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EFDD96-0292-B06F-E98E-5107FC00FDC6}"/>
              </a:ext>
            </a:extLst>
          </p:cNvPr>
          <p:cNvSpPr txBox="1"/>
          <p:nvPr/>
        </p:nvSpPr>
        <p:spPr>
          <a:xfrm>
            <a:off x="205870" y="4155086"/>
            <a:ext cx="259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Modifique o arquivo .</a:t>
            </a:r>
            <a:r>
              <a:rPr lang="pt-BR" dirty="0" err="1"/>
              <a:t>env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034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CE0DD-40B8-5E33-1EFE-A3F541E7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78FC0-7222-8980-B340-1AD2A80B5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EE9933-CE12-7C09-B43E-E0219B3C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6" y="180643"/>
            <a:ext cx="6908800" cy="635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26BDBF-3615-28E9-1E48-9B7D1C97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71" y="180643"/>
            <a:ext cx="4136783" cy="19600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D4AF50-1A69-7061-5AE9-D3D7198B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107" y="3429001"/>
            <a:ext cx="6638472" cy="1744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97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52442-13C5-D2CF-55D7-A0A0CFE5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migration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D14B6-2164-A112-BFFF-590E7B923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</a:t>
            </a:r>
            <a:r>
              <a:rPr lang="pt-BR" b="1" dirty="0" err="1"/>
              <a:t>migration</a:t>
            </a:r>
            <a:r>
              <a:rPr lang="pt-BR" dirty="0"/>
              <a:t> (ou </a:t>
            </a:r>
            <a:r>
              <a:rPr lang="pt-BR" b="1" dirty="0"/>
              <a:t>migração</a:t>
            </a:r>
            <a:r>
              <a:rPr lang="pt-BR" dirty="0"/>
              <a:t>) é um recurso usado para </a:t>
            </a:r>
            <a:r>
              <a:rPr lang="pt-BR" b="1" dirty="0"/>
              <a:t>controlar a estrutura do banco de dados via código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B12423-1482-1955-0FFF-B862BB66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67" y="3053686"/>
            <a:ext cx="961033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1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2AFADF-ECBD-390B-C134-60C27F15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Arquiteturas de software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B43D472-7A1C-1F88-D83B-198F7F951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7374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17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AE5CD1-C717-5F56-1E12-E386AC88B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A879F6-C4B1-BA34-5611-EBD6A27C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03" y="438150"/>
            <a:ext cx="5918200" cy="5981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7BCD13-31EB-06A3-FA00-879CAEB2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7" y="1772835"/>
            <a:ext cx="3365500" cy="19685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B680E48-F5F9-1352-4C17-45B7C024339D}"/>
              </a:ext>
            </a:extLst>
          </p:cNvPr>
          <p:cNvSpPr txBox="1"/>
          <p:nvPr/>
        </p:nvSpPr>
        <p:spPr>
          <a:xfrm>
            <a:off x="1091821" y="1064525"/>
            <a:ext cx="369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Veja que um novo arquivo foi criado</a:t>
            </a:r>
          </a:p>
        </p:txBody>
      </p:sp>
    </p:spTree>
    <p:extLst>
      <p:ext uri="{BB962C8B-B14F-4D97-AF65-F5344CB8AC3E}">
        <p14:creationId xmlns:p14="http://schemas.microsoft.com/office/powerpoint/2010/main" val="3463731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E6A1CE-00D9-187E-6211-9DB6F2DB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8" y="0"/>
            <a:ext cx="7713804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282E49-CABF-81AF-B00D-5F903E509079}"/>
              </a:ext>
            </a:extLst>
          </p:cNvPr>
          <p:cNvSpPr txBox="1"/>
          <p:nvPr/>
        </p:nvSpPr>
        <p:spPr>
          <a:xfrm>
            <a:off x="8488907" y="4053385"/>
            <a:ext cx="32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Adicione as colunas na </a:t>
            </a:r>
            <a:r>
              <a:rPr lang="pt-BR" dirty="0" err="1"/>
              <a:t>migrate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201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D4A5B-EC10-3410-EAB8-823DE20D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Execute a </a:t>
            </a:r>
            <a:r>
              <a:rPr lang="pt-BR" b="1" dirty="0" err="1"/>
              <a:t>migrate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BB60A4-2A47-A210-2D3A-7455B1BC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7"/>
          <a:stretch>
            <a:fillRect/>
          </a:stretch>
        </p:blipFill>
        <p:spPr>
          <a:xfrm>
            <a:off x="443795" y="2745840"/>
            <a:ext cx="11304409" cy="19153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E03589-4479-D7FA-E69D-85BDC2A8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71" y="5208343"/>
            <a:ext cx="2476500" cy="1016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2E5D33-8A8E-1639-7A47-3176906B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896" y="4839763"/>
            <a:ext cx="4218904" cy="16778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1AE024-E7B9-D5BF-BFD5-C54FAF6C1FF3}"/>
              </a:ext>
            </a:extLst>
          </p:cNvPr>
          <p:cNvSpPr txBox="1"/>
          <p:nvPr/>
        </p:nvSpPr>
        <p:spPr>
          <a:xfrm>
            <a:off x="3179928" y="2265528"/>
            <a:ext cx="349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 terminal, execute o comando: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341FC0-5A3A-8B1D-F761-AE0AFFED7DFC}"/>
              </a:ext>
            </a:extLst>
          </p:cNvPr>
          <p:cNvSpPr txBox="1"/>
          <p:nvPr/>
        </p:nvSpPr>
        <p:spPr>
          <a:xfrm>
            <a:off x="859809" y="5445457"/>
            <a:ext cx="2765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Veja que um novo arquivo </a:t>
            </a:r>
          </a:p>
          <a:p>
            <a:r>
              <a:rPr lang="pt-BR" dirty="0"/>
              <a:t>foi criado em </a:t>
            </a:r>
          </a:p>
          <a:p>
            <a:r>
              <a:rPr lang="pt-BR" dirty="0"/>
              <a:t>/</a:t>
            </a:r>
            <a:r>
              <a:rPr lang="pt-BR" dirty="0" err="1"/>
              <a:t>writable</a:t>
            </a:r>
            <a:r>
              <a:rPr lang="pt-BR" dirty="0"/>
              <a:t>/</a:t>
            </a:r>
            <a:r>
              <a:rPr lang="pt-BR" dirty="0" err="1"/>
              <a:t>db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B46C74-A13D-30C1-57A5-D901C210E0DC}"/>
              </a:ext>
            </a:extLst>
          </p:cNvPr>
          <p:cNvSpPr txBox="1"/>
          <p:nvPr/>
        </p:nvSpPr>
        <p:spPr>
          <a:xfrm>
            <a:off x="7797285" y="6517626"/>
            <a:ext cx="289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Não é possível ler o arquivo</a:t>
            </a:r>
          </a:p>
        </p:txBody>
      </p:sp>
    </p:spTree>
    <p:extLst>
      <p:ext uri="{BB962C8B-B14F-4D97-AF65-F5344CB8AC3E}">
        <p14:creationId xmlns:p14="http://schemas.microsoft.com/office/powerpoint/2010/main" val="1803761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15FA0-F3D1-E841-91E2-42CDC794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i="1" dirty="0">
                <a:solidFill>
                  <a:srgbClr val="000000"/>
                </a:solidFill>
                <a:latin typeface="Times"/>
                <a:ea typeface="Times New Roman" panose="02020603050405020304" pitchFamily="18" charset="0"/>
                <a:cs typeface="Times New Roman" panose="02020603050405020304" pitchFamily="18" charset="0"/>
              </a:rPr>
              <a:t>Criando modelos (Models)</a:t>
            </a:r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8AFACB-EEFE-FF8E-2442-5272CEE12A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301" y="1719549"/>
            <a:ext cx="8005268" cy="13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Models são utilizados para manipular os dados.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Para criar um modelo: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php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spark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make:model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LivrosModel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2D3D5C-C129-F64D-D90A-4E3200F7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01" y="3330432"/>
            <a:ext cx="7807350" cy="11460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69DD7F-D26D-88C5-6F46-1CD66CCCFF50}"/>
              </a:ext>
            </a:extLst>
          </p:cNvPr>
          <p:cNvSpPr txBox="1"/>
          <p:nvPr/>
        </p:nvSpPr>
        <p:spPr>
          <a:xfrm>
            <a:off x="8265738" y="336264"/>
            <a:ext cx="372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Cada model é uma tabela do banco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18DF3A-D262-6F79-0922-076E4DC8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38" y="4476465"/>
            <a:ext cx="7772400" cy="23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8FDC0-5C21-1E74-C4D5-21CD192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Povoando o banco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4546C4-D7A7-733B-D8D0-871F05C7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36" y="365125"/>
            <a:ext cx="4064000" cy="1993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739DCB-D056-B43C-F131-9A70981B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6" y="2426493"/>
            <a:ext cx="4572000" cy="4152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2F96A7-D264-0E5D-D12E-F2ADDC53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4" y="2134689"/>
            <a:ext cx="5253560" cy="12039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9E9A2D-7705-ED4A-12D7-F1443782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64" y="4147112"/>
            <a:ext cx="6881938" cy="11730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A72412-ABAE-0382-CB83-3CD702FD8C67}"/>
              </a:ext>
            </a:extLst>
          </p:cNvPr>
          <p:cNvSpPr txBox="1"/>
          <p:nvPr/>
        </p:nvSpPr>
        <p:spPr>
          <a:xfrm>
            <a:off x="838200" y="1655524"/>
            <a:ext cx="20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Crie uma nova rota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33C6BE-183A-8106-38D6-18D256E12FC5}"/>
              </a:ext>
            </a:extLst>
          </p:cNvPr>
          <p:cNvSpPr txBox="1"/>
          <p:nvPr/>
        </p:nvSpPr>
        <p:spPr>
          <a:xfrm>
            <a:off x="943900" y="3745475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Acesse o endereço da rota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35E49D-92ED-1DB1-C96B-0DC21BD31AEF}"/>
              </a:ext>
            </a:extLst>
          </p:cNvPr>
          <p:cNvSpPr txBox="1"/>
          <p:nvPr/>
        </p:nvSpPr>
        <p:spPr>
          <a:xfrm>
            <a:off x="8370519" y="-4207"/>
            <a:ext cx="23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Modifique o controller</a:t>
            </a:r>
          </a:p>
        </p:txBody>
      </p:sp>
    </p:spTree>
    <p:extLst>
      <p:ext uri="{BB962C8B-B14F-4D97-AF65-F5344CB8AC3E}">
        <p14:creationId xmlns:p14="http://schemas.microsoft.com/office/powerpoint/2010/main" val="10568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9CA7C-151E-DCED-F467-DE303CFA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Modificando o controller </a:t>
            </a:r>
            <a:r>
              <a:rPr lang="pt-BR" b="1" dirty="0"/>
              <a:t>Livros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C0BD81-C0C5-E33D-CE46-14CE5636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57D505-334A-C55A-12CB-B2CC7B01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15" y="2213574"/>
            <a:ext cx="8684693" cy="35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8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0E6EF-C338-AC4F-E959-17909F2C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56" y="365125"/>
            <a:ext cx="4093344" cy="1325563"/>
          </a:xfrm>
        </p:spPr>
        <p:txBody>
          <a:bodyPr/>
          <a:lstStyle/>
          <a:p>
            <a:r>
              <a:rPr lang="pt-BR" dirty="0"/>
              <a:t>View </a:t>
            </a:r>
            <a:r>
              <a:rPr lang="pt-BR" b="1" dirty="0"/>
              <a:t>livros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5F6C4-B058-E73F-08B4-EB505C31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C26647-55F8-1361-5680-CC845504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5" y="0"/>
            <a:ext cx="6668901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5FEB46-37CE-A946-0F7F-0E3BA041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25" y="2414054"/>
            <a:ext cx="5842375" cy="34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89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38A86A-AE44-1598-F622-10F3D0F4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E1066B-EF32-BFE6-16CA-DA52D544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2" y="1587310"/>
            <a:ext cx="5523268" cy="21392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5F887F-F7EA-2F88-B057-488B7304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60" y="0"/>
            <a:ext cx="6455921" cy="55546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9D7B97-4A03-39D1-464E-27C4CED47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1" y="4217158"/>
            <a:ext cx="5580787" cy="24092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677341-1EE0-CA1C-BA5C-9D119A3FD0E1}"/>
              </a:ext>
            </a:extLst>
          </p:cNvPr>
          <p:cNvSpPr txBox="1"/>
          <p:nvPr/>
        </p:nvSpPr>
        <p:spPr>
          <a:xfrm>
            <a:off x="838200" y="1096691"/>
            <a:ext cx="40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Adicione uma nova rota (</a:t>
            </a:r>
            <a:r>
              <a:rPr lang="pt-BR" b="1" dirty="0" err="1"/>
              <a:t>Routes.php</a:t>
            </a:r>
            <a:r>
              <a:rPr lang="pt-BR" b="1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7FE56D-FA5D-E847-6BE1-6CC9FAD54727}"/>
              </a:ext>
            </a:extLst>
          </p:cNvPr>
          <p:cNvSpPr txBox="1"/>
          <p:nvPr/>
        </p:nvSpPr>
        <p:spPr>
          <a:xfrm>
            <a:off x="987962" y="3816628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Crie a função deletar no Controller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083689-293A-B6D0-0F54-B533A79AF067}"/>
              </a:ext>
            </a:extLst>
          </p:cNvPr>
          <p:cNvSpPr txBox="1"/>
          <p:nvPr/>
        </p:nvSpPr>
        <p:spPr>
          <a:xfrm>
            <a:off x="7405048" y="5681135"/>
            <a:ext cx="347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Crie uma nova coluna na tabela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B447F9-1C14-25B1-7E7B-26F4E6FAE6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301"/>
          <a:stretch>
            <a:fillRect/>
          </a:stretch>
        </p:blipFill>
        <p:spPr>
          <a:xfrm>
            <a:off x="5963236" y="6066677"/>
            <a:ext cx="5915167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1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839BE-76BB-54C2-3F08-AAD86901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uma mensagem (view </a:t>
            </a:r>
            <a:r>
              <a:rPr lang="pt-BR" dirty="0" err="1"/>
              <a:t>livros.php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F577E-3171-5609-1BC1-037A8181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9BB867-038D-C188-8765-3E6995C7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08" y="2575921"/>
            <a:ext cx="7138982" cy="19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74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EDF2F-1B1A-2F4D-8F66-FB75C903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Adicione mais livros e teste a deleção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88A8D6-7ABB-147A-C9EF-86F6AFB1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30" y="1594933"/>
            <a:ext cx="7772400" cy="51572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7CFC88-0399-A528-3A58-707C3C698FEC}"/>
              </a:ext>
            </a:extLst>
          </p:cNvPr>
          <p:cNvSpPr txBox="1"/>
          <p:nvPr/>
        </p:nvSpPr>
        <p:spPr>
          <a:xfrm>
            <a:off x="375314" y="6311900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http://localhost:8080/inserir-teste</a:t>
            </a:r>
          </a:p>
        </p:txBody>
      </p:sp>
    </p:spTree>
    <p:extLst>
      <p:ext uri="{BB962C8B-B14F-4D97-AF65-F5344CB8AC3E}">
        <p14:creationId xmlns:p14="http://schemas.microsoft.com/office/powerpoint/2010/main" val="8257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60E455-79EC-576A-1EA7-878CD7BF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 modernas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BA68771-C935-152C-A0F9-6BF72A97C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8550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018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052B2-4B91-2CFB-9433-86C6CC85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 de casa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2D746-D82F-DE30-7DA1-4C141898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Construa páginas para:</a:t>
            </a:r>
          </a:p>
          <a:p>
            <a:pPr lvl="1"/>
            <a:r>
              <a:rPr lang="pt-BR" dirty="0"/>
              <a:t>Inserir novos dados</a:t>
            </a:r>
          </a:p>
          <a:p>
            <a:pPr lvl="1"/>
            <a:r>
              <a:rPr lang="pt-BR" dirty="0"/>
              <a:t>Editar dados</a:t>
            </a:r>
          </a:p>
        </p:txBody>
      </p:sp>
    </p:spTree>
    <p:extLst>
      <p:ext uri="{BB962C8B-B14F-4D97-AF65-F5344CB8AC3E}">
        <p14:creationId xmlns:p14="http://schemas.microsoft.com/office/powerpoint/2010/main" val="2424313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72EB8-9BBE-8B76-EFD0-398DEDAF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38" y="95811"/>
            <a:ext cx="3567754" cy="1325563"/>
          </a:xfrm>
        </p:spPr>
        <p:txBody>
          <a:bodyPr>
            <a:normAutofit/>
          </a:bodyPr>
          <a:lstStyle/>
          <a:p>
            <a:r>
              <a:rPr lang="pt-BR" sz="3200" b="1" dirty="0"/>
              <a:t>Como colocar no 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EBC260-1975-C47C-5EEE-9443F1965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3821"/>
            <a:ext cx="10515600" cy="373141"/>
          </a:xfrm>
        </p:spPr>
        <p:txBody>
          <a:bodyPr>
            <a:normAutofit/>
          </a:bodyPr>
          <a:lstStyle/>
          <a:p>
            <a:r>
              <a:rPr lang="pt-BR" sz="2000" dirty="0"/>
              <a:t>Cole a pasta do projeto dentro do diretório do GitHub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6F7AE2-E539-4D72-0B55-9F852EB6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8" y="365125"/>
            <a:ext cx="7772400" cy="53670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1E02492-65BB-7731-3B2C-354CBDF2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20" y="1152059"/>
            <a:ext cx="5202072" cy="18965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AE53AD-D69F-2CDD-6445-FB9CB8DF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68" y="3120299"/>
            <a:ext cx="4337924" cy="35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E40DC-BA78-CD0E-C219-4EEA9B6A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Pronto!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71A5E-B478-0BB8-B40B-BC0621158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AFB051-A400-E61C-A6DA-48CC86C1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8142"/>
            <a:ext cx="7772400" cy="45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35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10EFB-2E3B-FF6B-F25D-8F11E209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Colocando em produção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E2F8A-B174-A2C9-49F1-9775023F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56" y="1680240"/>
            <a:ext cx="7416421" cy="16162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9768E1-6C7D-3053-1FD6-0CCF8AE2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40" y="4099281"/>
            <a:ext cx="7416421" cy="26259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90298F-434C-6A0D-10BC-740C49975E99}"/>
              </a:ext>
            </a:extLst>
          </p:cNvPr>
          <p:cNvSpPr txBox="1"/>
          <p:nvPr/>
        </p:nvSpPr>
        <p:spPr>
          <a:xfrm>
            <a:off x="667603" y="2397404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Clone o repositório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25F7F6-8674-4E22-65D2-29172A3AB2D6}"/>
              </a:ext>
            </a:extLst>
          </p:cNvPr>
          <p:cNvSpPr txBox="1"/>
          <p:nvPr/>
        </p:nvSpPr>
        <p:spPr>
          <a:xfrm>
            <a:off x="173845" y="5359995"/>
            <a:ext cx="317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Atualize a versão do servidor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9DB4CD-652D-B65E-4550-F27127D25A59}"/>
              </a:ext>
            </a:extLst>
          </p:cNvPr>
          <p:cNvSpPr txBox="1"/>
          <p:nvPr/>
        </p:nvSpPr>
        <p:spPr>
          <a:xfrm>
            <a:off x="838200" y="3914615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Edite o .</a:t>
            </a:r>
            <a:r>
              <a:rPr lang="pt-BR" b="1" dirty="0" err="1"/>
              <a:t>env</a:t>
            </a:r>
            <a:endParaRPr lang="pt-BR" b="1" dirty="0"/>
          </a:p>
        </p:txBody>
      </p:sp>
      <p:cxnSp>
        <p:nvCxnSpPr>
          <p:cNvPr id="10" name="Conector Angulado 9">
            <a:extLst>
              <a:ext uri="{FF2B5EF4-FFF2-40B4-BE49-F238E27FC236}">
                <a16:creationId xmlns:a16="http://schemas.microsoft.com/office/drawing/2014/main" id="{39953444-C272-AD7A-206D-463F292BB512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1073711" y="3225165"/>
            <a:ext cx="1147879" cy="2310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190622E7-0679-A2ED-D80C-D6B99238D7F7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16200000" flipH="1">
            <a:off x="1109625" y="4706461"/>
            <a:ext cx="1076048" cy="2310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B72D5C8B-A451-768F-C038-2CB0B49F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98" y="3451951"/>
            <a:ext cx="4367884" cy="5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9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2C90A-AECE-2154-7699-D4605A90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/>
              <a:t>Obrigado!</a:t>
            </a:r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F8B49-E8F5-5600-C7D0-266CEB87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pt-BR" sz="1800" dirty="0"/>
              <a:t>Fim</a:t>
            </a:r>
          </a:p>
          <a:p>
            <a:r>
              <a:rPr lang="pt-BR" sz="1800" i="1" dirty="0"/>
              <a:t>The end</a:t>
            </a:r>
          </a:p>
          <a:p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Beijo na mucosa do pulmão de vocês!</a:t>
            </a:r>
          </a:p>
          <a:p>
            <a:endParaRPr lang="pt-BR" sz="1800" dirty="0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Luiz Las Casas🇻🇦 on X: &quot;@SoccerGremio @Gremio Até logo ...">
            <a:extLst>
              <a:ext uri="{FF2B5EF4-FFF2-40B4-BE49-F238E27FC236}">
                <a16:creationId xmlns:a16="http://schemas.microsoft.com/office/drawing/2014/main" id="{F70E9AA9-C1EF-915F-A272-A958199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64860"/>
            <a:ext cx="5628018" cy="30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4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73FC6-94E9-1A50-1B1B-319D4959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precisamos aprender?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855B5-2E60-A070-8F5B-0B972966F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Suporte a sistemas legado</a:t>
            </a:r>
          </a:p>
          <a:p>
            <a:r>
              <a:rPr lang="pt-BR" dirty="0"/>
              <a:t>Desenvolvimento mais rápido</a:t>
            </a:r>
          </a:p>
        </p:txBody>
      </p:sp>
    </p:spTree>
    <p:extLst>
      <p:ext uri="{BB962C8B-B14F-4D97-AF65-F5344CB8AC3E}">
        <p14:creationId xmlns:p14="http://schemas.microsoft.com/office/powerpoint/2010/main" val="7032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1DB04-5869-58AB-8F7B-C0CF073E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E33C5A-7BC9-2E19-9DA8-059942E9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Linguagem de programação usada para criação de páginas dinâmicas</a:t>
            </a:r>
          </a:p>
          <a:p>
            <a:pPr lvl="1"/>
            <a:r>
              <a:rPr lang="pt-BR" sz="2000" dirty="0">
                <a:hlinkClick r:id="rId2"/>
              </a:rPr>
              <a:t>https://www.php.net/</a:t>
            </a:r>
            <a:r>
              <a:rPr lang="pt-BR" sz="2000" dirty="0"/>
              <a:t> </a:t>
            </a:r>
          </a:p>
          <a:p>
            <a:r>
              <a:rPr lang="pt-BR" sz="2400" dirty="0"/>
              <a:t>Requer um servidor web (Apache) com interpretador PHP</a:t>
            </a:r>
          </a:p>
          <a:p>
            <a:pPr lvl="1"/>
            <a:r>
              <a:rPr lang="pt-BR" sz="2000" dirty="0">
                <a:hlinkClick r:id="rId3"/>
              </a:rPr>
              <a:t>https://www.apachefriends.org/pt_br/</a:t>
            </a:r>
            <a:endParaRPr lang="pt-BR" sz="2000" dirty="0"/>
          </a:p>
          <a:p>
            <a:r>
              <a:rPr lang="pt-BR" sz="2400" dirty="0"/>
              <a:t>Linguagem usada em mais de 70% dos sites da internet</a:t>
            </a:r>
          </a:p>
          <a:p>
            <a:pPr lvl="1"/>
            <a:r>
              <a:rPr lang="pt-BR" sz="2000" dirty="0"/>
              <a:t>Uns dizem que está pra morrer faz uns 10 anos</a:t>
            </a:r>
          </a:p>
          <a:p>
            <a:pPr lvl="1"/>
            <a:r>
              <a:rPr lang="pt-BR" sz="2000" dirty="0"/>
              <a:t>Outros dizem que é imortal</a:t>
            </a:r>
          </a:p>
          <a:p>
            <a:r>
              <a:rPr lang="pt-BR" sz="2400" dirty="0"/>
              <a:t>Aprendizado rápido</a:t>
            </a:r>
          </a:p>
          <a:p>
            <a:pPr lvl="1"/>
            <a:r>
              <a:rPr lang="pt-BR" sz="2000" dirty="0"/>
              <a:t>Excelente para fazer gambiarras</a:t>
            </a:r>
          </a:p>
          <a:p>
            <a:endParaRPr lang="pt-BR" sz="2400" dirty="0"/>
          </a:p>
          <a:p>
            <a:pPr lvl="1"/>
            <a:endParaRPr lang="pt-BR" sz="2000" dirty="0"/>
          </a:p>
        </p:txBody>
      </p:sp>
      <p:pic>
        <p:nvPicPr>
          <p:cNvPr id="1026" name="Picture 2" descr="PHP – Wikipédia, a enciclopédia livre">
            <a:extLst>
              <a:ext uri="{FF2B5EF4-FFF2-40B4-BE49-F238E27FC236}">
                <a16:creationId xmlns:a16="http://schemas.microsoft.com/office/drawing/2014/main" id="{C25B9FEB-4503-B48F-C172-D98C8376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02" y="4327301"/>
            <a:ext cx="4359377" cy="23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5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0729C-2C23-7216-EB2F-AA3B2E7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B84AC-0C09-CDCE-80D4-39F24365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E75BE7-D57E-B5DB-B9E1-55ABA91F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Linguagem server-side</a:t>
            </a:r>
            <a:r>
              <a:rPr lang="pt-BR" sz="2400" dirty="0"/>
              <a:t>: PHP é executado no servidor e gera HTML enviado ao navegador.</a:t>
            </a:r>
          </a:p>
          <a:p>
            <a:r>
              <a:rPr lang="pt-BR" sz="2400" b="1" dirty="0"/>
              <a:t>Extensão</a:t>
            </a:r>
            <a:r>
              <a:rPr lang="pt-BR" sz="2400" dirty="0"/>
              <a:t>: “.</a:t>
            </a:r>
            <a:r>
              <a:rPr lang="pt-BR" sz="2400" dirty="0" err="1"/>
              <a:t>php</a:t>
            </a:r>
            <a:r>
              <a:rPr lang="pt-BR" sz="2400" dirty="0"/>
              <a:t>”</a:t>
            </a:r>
          </a:p>
          <a:p>
            <a:r>
              <a:rPr lang="pt-BR" sz="2400" b="1" dirty="0"/>
              <a:t>Sintaxe simples</a:t>
            </a:r>
            <a:r>
              <a:rPr lang="pt-BR" sz="2400" dirty="0"/>
              <a:t>: &lt;?</a:t>
            </a:r>
            <a:r>
              <a:rPr lang="pt-BR" sz="2400" dirty="0" err="1"/>
              <a:t>php</a:t>
            </a:r>
            <a:r>
              <a:rPr lang="pt-BR" sz="2400" dirty="0"/>
              <a:t> ... ?&gt; para delimitar código PHP dentro de arquivos HTML.</a:t>
            </a:r>
          </a:p>
          <a:p>
            <a:r>
              <a:rPr lang="pt-BR" sz="2400" b="1" dirty="0"/>
              <a:t>Variáveis</a:t>
            </a:r>
            <a:r>
              <a:rPr lang="pt-BR" sz="2400" dirty="0"/>
              <a:t>: iniciam com $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338835-4354-982C-F7BF-D2DD555C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3" y="4450188"/>
            <a:ext cx="5355609" cy="18617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5744A9-9C57-00B6-A9DF-F3A592C0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283" y="4873044"/>
            <a:ext cx="3568700" cy="1016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AC0A06-B422-8518-038C-5632E20FBE4A}"/>
              </a:ext>
            </a:extLst>
          </p:cNvPr>
          <p:cNvSpPr txBox="1"/>
          <p:nvPr/>
        </p:nvSpPr>
        <p:spPr>
          <a:xfrm>
            <a:off x="2144077" y="6311900"/>
            <a:ext cx="31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Sintaxe reduzida</a:t>
            </a:r>
            <a:r>
              <a:rPr lang="pt-BR" dirty="0"/>
              <a:t>: &lt;?=“Olá”?&gt;</a:t>
            </a:r>
          </a:p>
        </p:txBody>
      </p:sp>
    </p:spTree>
    <p:extLst>
      <p:ext uri="{BB962C8B-B14F-4D97-AF65-F5344CB8AC3E}">
        <p14:creationId xmlns:p14="http://schemas.microsoft.com/office/powerpoint/2010/main" val="41475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17CC4-DE8E-BA27-4B75-C94FF9F5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A8D8F-4DE8-6C7C-4D87-7626F951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D3AD51-F2DB-2006-ABBD-F1CF15C7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Arrays</a:t>
            </a:r>
            <a:r>
              <a:rPr lang="pt-BR" sz="2400" dirty="0"/>
              <a:t>: coleções de dados indexados numericamente ou associativamente.</a:t>
            </a:r>
          </a:p>
          <a:p>
            <a:pPr marL="0" indent="0" algn="ctr">
              <a:buNone/>
            </a:pP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2400" dirty="0"/>
          </a:p>
          <a:p>
            <a:r>
              <a:rPr lang="pt-BR" sz="2400" b="1" dirty="0"/>
              <a:t>Funções</a:t>
            </a:r>
            <a:r>
              <a:rPr lang="pt-BR" sz="2400" dirty="0"/>
              <a:t>: blocos reutilizáveis de código (function </a:t>
            </a:r>
            <a:r>
              <a:rPr lang="pt-BR" sz="2400" dirty="0" err="1"/>
              <a:t>nomeFuncao</a:t>
            </a:r>
            <a:r>
              <a:rPr lang="pt-BR" sz="2400" dirty="0"/>
              <a:t>() { ... }).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F3DF90-8EEA-EBF6-6B2E-F6F46DC1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68" y="3782923"/>
            <a:ext cx="3479084" cy="29065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7EE2A4-61D1-D04A-183E-B377201B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70" y="2280512"/>
            <a:ext cx="4457432" cy="6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6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957</Words>
  <Application>Microsoft Macintosh PowerPoint</Application>
  <PresentationFormat>Widescreen</PresentationFormat>
  <Paragraphs>159</Paragraphs>
  <Slides>54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3" baseType="lpstr">
      <vt:lpstr>Arial Unicode MS</vt:lpstr>
      <vt:lpstr>Aptos</vt:lpstr>
      <vt:lpstr>Aptos Display</vt:lpstr>
      <vt:lpstr>Arial</vt:lpstr>
      <vt:lpstr>Calibri</vt:lpstr>
      <vt:lpstr>Consolas</vt:lpstr>
      <vt:lpstr>Times</vt:lpstr>
      <vt:lpstr>Times New Roman</vt:lpstr>
      <vt:lpstr>Tema do Office</vt:lpstr>
      <vt:lpstr>Arquiteturas web e CodeIgniter </vt:lpstr>
      <vt:lpstr>Avaliação</vt:lpstr>
      <vt:lpstr>O dogma central do desenvolvimento web  na antiguidade</vt:lpstr>
      <vt:lpstr>Arquiteturas de software</vt:lpstr>
      <vt:lpstr>Arquiteturas modernas</vt:lpstr>
      <vt:lpstr>Por que precisamos aprender? </vt:lpstr>
      <vt:lpstr>PHP</vt:lpstr>
      <vt:lpstr>PHP</vt:lpstr>
      <vt:lpstr>PHP</vt:lpstr>
      <vt:lpstr>PHP</vt:lpstr>
      <vt:lpstr>PHP – formulários</vt:lpstr>
      <vt:lpstr>PHP – outras características</vt:lpstr>
      <vt:lpstr>Exemplos PHP</vt:lpstr>
      <vt:lpstr>CodeIgniter</vt:lpstr>
      <vt:lpstr>Aplicações em bioinformática</vt:lpstr>
      <vt:lpstr>Arquitetura MVC</vt:lpstr>
      <vt:lpstr>Apresentação do PowerPoint</vt:lpstr>
      <vt:lpstr>XAMPP</vt:lpstr>
      <vt:lpstr>Apresentação do PowerPoint</vt:lpstr>
      <vt:lpstr>Apresentação do PowerPoint</vt:lpstr>
      <vt:lpstr>Apresentação do PowerPoint</vt:lpstr>
      <vt:lpstr>Rotas</vt:lpstr>
      <vt:lpstr>Controller</vt:lpstr>
      <vt:lpstr>View</vt:lpstr>
      <vt:lpstr>Acessando a rota</vt:lpstr>
      <vt:lpstr>Criando um template</vt:lpstr>
      <vt:lpstr>Crie o arquivo app/Views/template.php</vt:lpstr>
      <vt:lpstr>Parte mais importante (template.php)</vt:lpstr>
      <vt:lpstr>Como usar um template nas suas views?</vt:lpstr>
      <vt:lpstr>Como ficou o site?</vt:lpstr>
      <vt:lpstr>Trabalhando com bancos de dados</vt:lpstr>
      <vt:lpstr>Trabalhando com banco de dados</vt:lpstr>
      <vt:lpstr>Trabalhando com banco de dados</vt:lpstr>
      <vt:lpstr>Trabalhando com banco de dados</vt:lpstr>
      <vt:lpstr>Apresentação do PowerPoint</vt:lpstr>
      <vt:lpstr>Vamos usar SQLite</vt:lpstr>
      <vt:lpstr>Apresentação do PowerPoint</vt:lpstr>
      <vt:lpstr>Apresentação do PowerPoint</vt:lpstr>
      <vt:lpstr>Criando uma migration</vt:lpstr>
      <vt:lpstr>Apresentação do PowerPoint</vt:lpstr>
      <vt:lpstr>Apresentação do PowerPoint</vt:lpstr>
      <vt:lpstr>Execute a migrate</vt:lpstr>
      <vt:lpstr>Criando modelos (Models)</vt:lpstr>
      <vt:lpstr>Povoando o banco de dados</vt:lpstr>
      <vt:lpstr>Modificando o controller Livros</vt:lpstr>
      <vt:lpstr>View livros</vt:lpstr>
      <vt:lpstr>Apresentação do PowerPoint</vt:lpstr>
      <vt:lpstr>Adicionando uma mensagem (view livros.php)</vt:lpstr>
      <vt:lpstr>Adicione mais livros e teste a deleção</vt:lpstr>
      <vt:lpstr>Tarefa de casa</vt:lpstr>
      <vt:lpstr>Como colocar no ar</vt:lpstr>
      <vt:lpstr>Pronto!</vt:lpstr>
      <vt:lpstr>Colocando em produção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Diego Mariano</cp:lastModifiedBy>
  <cp:revision>1</cp:revision>
  <dcterms:created xsi:type="dcterms:W3CDTF">2025-07-10T00:33:19Z</dcterms:created>
  <dcterms:modified xsi:type="dcterms:W3CDTF">2025-07-10T13:45:34Z</dcterms:modified>
</cp:coreProperties>
</file>